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6" r:id="rId5"/>
    <p:sldMasterId id="214748376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y="5143500" cx="9144000"/>
  <p:notesSz cx="6858000" cy="9144000"/>
  <p:embeddedFontLst>
    <p:embeddedFont>
      <p:font typeface="Rajdhani"/>
      <p:regular r:id="rId63"/>
      <p:bold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05EB911-48E9-4231-9F9A-3B8DBEFE9AF9}">
  <a:tblStyle styleId="{805EB911-48E9-4231-9F9A-3B8DBEFE9AF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4739052-277A-4C8E-9C1B-2A71692DED20}"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3D49EA46-FD4E-41EF-A346-2693769D4A33}" styleName="Table_2">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font" Target="fonts/Rajdhani-bold.fntdata"/><Relationship Id="rId63" Type="http://schemas.openxmlformats.org/officeDocument/2006/relationships/font" Target="fonts/Rajdhani-regular.fntdata"/><Relationship Id="rId60" Type="http://schemas.openxmlformats.org/officeDocument/2006/relationships/slide" Target="slides/slide53.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54fe405f00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54fe405f00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25bbffedab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25bbffedab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5c0533688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5c0533688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25bbffedab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25bbffedab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25a81ca5c9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25a81ca5c9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25c0533688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25c0533688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5c05336881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25c0533688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5bcf2423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25bcf2423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25b836456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25b836456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239a5fcf0d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239a5fcf0d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25bbffeda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25bbffeda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55f67e2f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255f67e2f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25bbffedab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25bbffedab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578092764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2578092764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25c0533688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25c0533688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258e430f7d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258e430f7d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258dbb10d1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258dbb10d1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258dbb10d1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258dbb10d1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258e016d23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258e016d23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25a81ca5c9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25a81ca5c9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258e430f7d6_3_2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258e430f7d6_3_2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258e430f7d6_3_2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258e430f7d6_3_2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58dbb10d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58dbb10d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258e430f7d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258e430f7d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58e430f7d6_3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258e430f7d6_3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259c31363e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259c31363e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259c31363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259c31363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259c31363e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259c31363e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23191c223d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23191c223d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25a81ca5c9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25a81ca5c9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25c0533620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25c0533620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2578092764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2578092764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258e430f7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258e430f7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25c0533688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25c0533688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2578092764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2578092764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22ee1c8003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22ee1c8003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25780927644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25780927644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25eca18c191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g25eca18c191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25780927644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2578092764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25780927644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25780927644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154fe405f00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154fe405f00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154fe405f0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154fe405f0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25439b895c2_0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25439b895c2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25439b895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25439b895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39a0b965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39a0b965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25439b895c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25439b895c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25439b895c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25439b895c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25439b895c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25439b895c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25439b895c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25439b895c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25439b895c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25439b895c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25439b895c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25439b895c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239a0b9650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239a0b9650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39a0b96508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239a0b96508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239a5fcf0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239a5fcf0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258e430f7d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258e430f7d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jpg"/><Relationship Id="rId3"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jpg"/><Relationship Id="rId3"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jpg"/><Relationship Id="rId3"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jpg"/><Relationship Id="rId3"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jpg"/><Relationship Id="rId3" Type="http://schemas.openxmlformats.org/officeDocument/2006/relationships/image" Target="../media/image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jpg"/><Relationship Id="rId3" Type="http://schemas.openxmlformats.org/officeDocument/2006/relationships/image" Target="../media/image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jpg"/><Relationship Id="rId3" Type="http://schemas.openxmlformats.org/officeDocument/2006/relationships/image" Target="../media/image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eecs.oregonstate.edu/sites/eecs.oregonstate.edu/files/eecs_graduate_handbook_2022-2023.pdf"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 Id="rId3"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 Id="rId3"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 Id="rId3"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jpg"/><Relationship Id="rId3"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jpg"/><Relationship Id="rId3"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jpg"/><Relationship Id="rId3"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jpg"/><Relationship Id="rId3"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jpg"/><Relationship Id="rId3" Type="http://schemas.openxmlformats.org/officeDocument/2006/relationships/image" Target="../media/image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jpg"/><Relationship Id="rId3" Type="http://schemas.openxmlformats.org/officeDocument/2006/relationships/image" Target="../media/image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jp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jpg"/><Relationship Id="rId3"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jpg"/><Relationship Id="rId3"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jpg"/><Relationship Id="rId3"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jpg"/><Relationship Id="rId3" Type="http://schemas.openxmlformats.org/officeDocument/2006/relationships/image" Target="../media/image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jpg"/><Relationship Id="rId3" Type="http://schemas.openxmlformats.org/officeDocument/2006/relationships/image" Target="../media/image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jpg"/><Relationship Id="rId3" Type="http://schemas.openxmlformats.org/officeDocument/2006/relationships/image" Target="../media/image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jpg"/><Relationship Id="rId3"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jpg"/><Relationship Id="rId3"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jpg"/><Relationship Id="rId3" Type="http://schemas.openxmlformats.org/officeDocument/2006/relationships/image" Target="../media/image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2175925"/>
            <a:ext cx="9144000" cy="3017524"/>
          </a:xfrm>
          <a:prstGeom prst="rect">
            <a:avLst/>
          </a:prstGeom>
          <a:noFill/>
          <a:ln>
            <a:noFill/>
          </a:ln>
        </p:spPr>
      </p:pic>
      <p:sp>
        <p:nvSpPr>
          <p:cNvPr id="11" name="Google Shape;11;p2"/>
          <p:cNvSpPr txBox="1"/>
          <p:nvPr>
            <p:ph type="ctrTitle"/>
          </p:nvPr>
        </p:nvSpPr>
        <p:spPr>
          <a:xfrm>
            <a:off x="311708" y="603226"/>
            <a:ext cx="8520600" cy="117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1779526"/>
            <a:ext cx="8520600" cy="585300"/>
          </a:xfrm>
          <a:prstGeom prst="rect">
            <a:avLst/>
          </a:prstGeom>
        </p:spPr>
        <p:txBody>
          <a:bodyPr anchorCtr="0" anchor="t" bIns="274300"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3" name="Google Shape;13;p2"/>
          <p:cNvPicPr preferRelativeResize="0"/>
          <p:nvPr/>
        </p:nvPicPr>
        <p:blipFill>
          <a:blip r:embed="rId3">
            <a:alphaModFix amt="50000"/>
          </a:blip>
          <a:stretch>
            <a:fillRect/>
          </a:stretch>
        </p:blipFill>
        <p:spPr>
          <a:xfrm>
            <a:off x="3352800" y="4547285"/>
            <a:ext cx="2286000" cy="742951"/>
          </a:xfrm>
          <a:prstGeom prst="rect">
            <a:avLst/>
          </a:prstGeom>
          <a:noFill/>
          <a:ln>
            <a:noFill/>
          </a:ln>
        </p:spPr>
      </p:pic>
      <p:pic>
        <p:nvPicPr>
          <p:cNvPr id="14" name="Google Shape;14;p2"/>
          <p:cNvPicPr preferRelativeResize="0"/>
          <p:nvPr/>
        </p:nvPicPr>
        <p:blipFill>
          <a:blip r:embed="rId4">
            <a:alphaModFix/>
          </a:blip>
          <a:stretch>
            <a:fillRect/>
          </a:stretch>
        </p:blipFill>
        <p:spPr>
          <a:xfrm>
            <a:off x="76200" y="76200"/>
            <a:ext cx="1828803" cy="585216"/>
          </a:xfrm>
          <a:prstGeom prst="rect">
            <a:avLst/>
          </a:prstGeom>
          <a:noFill/>
          <a:ln>
            <a:noFill/>
          </a:ln>
        </p:spPr>
      </p:pic>
      <p:sp>
        <p:nvSpPr>
          <p:cNvPr id="15" name="Google Shape;15;p2"/>
          <p:cNvSpPr txBox="1"/>
          <p:nvPr/>
        </p:nvSpPr>
        <p:spPr>
          <a:xfrm>
            <a:off x="6973700" y="76200"/>
            <a:ext cx="2094000" cy="6480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lang="en">
                <a:solidFill>
                  <a:srgbClr val="595959"/>
                </a:solidFill>
                <a:latin typeface="Source Sans Pro"/>
                <a:ea typeface="Source Sans Pro"/>
                <a:cs typeface="Source Sans Pro"/>
                <a:sym typeface="Source Sans Pro"/>
              </a:rPr>
              <a:t>Computer Science</a:t>
            </a:r>
            <a:br>
              <a:rPr b="1" lang="en">
                <a:latin typeface="Source Sans Pro"/>
                <a:ea typeface="Source Sans Pro"/>
                <a:cs typeface="Source Sans Pro"/>
                <a:sym typeface="Source Sans Pro"/>
              </a:rPr>
            </a:br>
            <a:r>
              <a:rPr b="1" lang="en">
                <a:solidFill>
                  <a:srgbClr val="D73F09"/>
                </a:solidFill>
                <a:latin typeface="Source Sans Pro"/>
                <a:ea typeface="Source Sans Pro"/>
                <a:cs typeface="Source Sans Pro"/>
                <a:sym typeface="Source Sans Pro"/>
              </a:rPr>
              <a:t>College of Engineering </a:t>
            </a:r>
            <a:endParaRPr b="1" sz="1500">
              <a:solidFill>
                <a:srgbClr val="595959"/>
              </a:solidFill>
              <a:latin typeface="Source Sans Pro"/>
              <a:ea typeface="Source Sans Pro"/>
              <a:cs typeface="Source Sans Pro"/>
              <a:sym typeface="Source Sans Pro"/>
            </a:endParaRPr>
          </a:p>
        </p:txBody>
      </p:sp>
      <p:cxnSp>
        <p:nvCxnSpPr>
          <p:cNvPr id="16" name="Google Shape;16;p2"/>
          <p:cNvCxnSpPr/>
          <p:nvPr/>
        </p:nvCxnSpPr>
        <p:spPr>
          <a:xfrm>
            <a:off x="7591675" y="407958"/>
            <a:ext cx="1376700" cy="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5">
    <p:spTree>
      <p:nvGrpSpPr>
        <p:cNvPr id="167" name="Shape 167"/>
        <p:cNvGrpSpPr/>
        <p:nvPr/>
      </p:nvGrpSpPr>
      <p:grpSpPr>
        <a:xfrm>
          <a:off x="0" y="0"/>
          <a:ext cx="0" cy="0"/>
          <a:chOff x="0" y="0"/>
          <a:chExt cx="0" cy="0"/>
        </a:xfrm>
      </p:grpSpPr>
      <p:sp>
        <p:nvSpPr>
          <p:cNvPr id="168" name="Google Shape;168;p11"/>
          <p:cNvSpPr txBox="1"/>
          <p:nvPr/>
        </p:nvSpPr>
        <p:spPr>
          <a:xfrm>
            <a:off x="310898" y="795450"/>
            <a:ext cx="42849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QUESTIONS TO DISCUSS</a:t>
            </a:r>
            <a:endParaRPr b="1" sz="2400">
              <a:solidFill>
                <a:srgbClr val="666666"/>
              </a:solidFill>
              <a:latin typeface="Rajdhani"/>
              <a:ea typeface="Rajdhani"/>
              <a:cs typeface="Rajdhani"/>
              <a:sym typeface="Rajdhani"/>
            </a:endParaRPr>
          </a:p>
        </p:txBody>
      </p:sp>
      <p:sp>
        <p:nvSpPr>
          <p:cNvPr id="169" name="Google Shape;169;p1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170" name="Google Shape;170;p11"/>
          <p:cNvSpPr txBox="1"/>
          <p:nvPr>
            <p:ph idx="1" type="body"/>
          </p:nvPr>
        </p:nvSpPr>
        <p:spPr>
          <a:xfrm>
            <a:off x="310900" y="1371600"/>
            <a:ext cx="8520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171" name="Google Shape;171;p11"/>
          <p:cNvGrpSpPr/>
          <p:nvPr/>
        </p:nvGrpSpPr>
        <p:grpSpPr>
          <a:xfrm>
            <a:off x="310894" y="212402"/>
            <a:ext cx="8520606" cy="590100"/>
            <a:chOff x="310894" y="212402"/>
            <a:chExt cx="8520606" cy="590100"/>
          </a:xfrm>
        </p:grpSpPr>
        <p:sp>
          <p:nvSpPr>
            <p:cNvPr id="172" name="Google Shape;172;p1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173" name="Google Shape;173;p11"/>
            <p:cNvGrpSpPr/>
            <p:nvPr/>
          </p:nvGrpSpPr>
          <p:grpSpPr>
            <a:xfrm>
              <a:off x="310894" y="212402"/>
              <a:ext cx="8520606" cy="590100"/>
              <a:chOff x="310894" y="212402"/>
              <a:chExt cx="8520606" cy="590100"/>
            </a:xfrm>
          </p:grpSpPr>
          <p:sp>
            <p:nvSpPr>
              <p:cNvPr id="174" name="Google Shape;174;p11"/>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MEETING AGENDA</a:t>
                </a:r>
                <a:endParaRPr b="1" sz="2800">
                  <a:latin typeface="Rajdhani"/>
                  <a:ea typeface="Rajdhani"/>
                  <a:cs typeface="Rajdhani"/>
                  <a:sym typeface="Rajdhani"/>
                </a:endParaRPr>
              </a:p>
            </p:txBody>
          </p:sp>
          <p:sp>
            <p:nvSpPr>
              <p:cNvPr id="175" name="Google Shape;175;p1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176" name="Google Shape;176;p11"/>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177" name="Google Shape;177;p11"/>
            <p:cNvGrpSpPr/>
            <p:nvPr/>
          </p:nvGrpSpPr>
          <p:grpSpPr>
            <a:xfrm>
              <a:off x="429715" y="337707"/>
              <a:ext cx="361604" cy="339479"/>
              <a:chOff x="3207965" y="4062603"/>
              <a:chExt cx="361604" cy="339479"/>
            </a:xfrm>
          </p:grpSpPr>
          <p:sp>
            <p:nvSpPr>
              <p:cNvPr id="178" name="Google Shape;178;p11"/>
              <p:cNvSpPr/>
              <p:nvPr/>
            </p:nvSpPr>
            <p:spPr>
              <a:xfrm>
                <a:off x="3207965" y="4062603"/>
                <a:ext cx="298100" cy="297108"/>
              </a:xfrm>
              <a:custGeom>
                <a:rect b="b" l="l" r="r" t="t"/>
                <a:pathLst>
                  <a:path extrusionOk="0" h="8688" w="8717">
                    <a:moveTo>
                      <a:pt x="5906" y="1858"/>
                    </a:moveTo>
                    <a:cubicBezTo>
                      <a:pt x="6335" y="1858"/>
                      <a:pt x="6335" y="2478"/>
                      <a:pt x="5906" y="2478"/>
                    </a:cubicBezTo>
                    <a:lnTo>
                      <a:pt x="1548" y="2478"/>
                    </a:lnTo>
                    <a:cubicBezTo>
                      <a:pt x="1119" y="2478"/>
                      <a:pt x="1119" y="1858"/>
                      <a:pt x="1548" y="1858"/>
                    </a:cubicBezTo>
                    <a:close/>
                    <a:moveTo>
                      <a:pt x="7168" y="3073"/>
                    </a:moveTo>
                    <a:cubicBezTo>
                      <a:pt x="7573" y="3073"/>
                      <a:pt x="7573" y="3692"/>
                      <a:pt x="7168" y="3692"/>
                    </a:cubicBezTo>
                    <a:lnTo>
                      <a:pt x="1548" y="3692"/>
                    </a:lnTo>
                    <a:cubicBezTo>
                      <a:pt x="1119" y="3692"/>
                      <a:pt x="1119" y="3073"/>
                      <a:pt x="1548" y="3073"/>
                    </a:cubicBezTo>
                    <a:close/>
                    <a:moveTo>
                      <a:pt x="4692" y="4311"/>
                    </a:moveTo>
                    <a:cubicBezTo>
                      <a:pt x="5096" y="4311"/>
                      <a:pt x="5096" y="4954"/>
                      <a:pt x="4692" y="4954"/>
                    </a:cubicBezTo>
                    <a:lnTo>
                      <a:pt x="1548" y="4954"/>
                    </a:lnTo>
                    <a:cubicBezTo>
                      <a:pt x="1119" y="4954"/>
                      <a:pt x="1119" y="4311"/>
                      <a:pt x="1548" y="4311"/>
                    </a:cubicBezTo>
                    <a:close/>
                    <a:moveTo>
                      <a:pt x="929" y="1"/>
                    </a:moveTo>
                    <a:cubicBezTo>
                      <a:pt x="429" y="1"/>
                      <a:pt x="0" y="406"/>
                      <a:pt x="0" y="930"/>
                    </a:cubicBezTo>
                    <a:lnTo>
                      <a:pt x="0" y="5883"/>
                    </a:lnTo>
                    <a:cubicBezTo>
                      <a:pt x="0" y="6383"/>
                      <a:pt x="429" y="6812"/>
                      <a:pt x="929" y="6812"/>
                    </a:cubicBezTo>
                    <a:lnTo>
                      <a:pt x="1858" y="6812"/>
                    </a:lnTo>
                    <a:lnTo>
                      <a:pt x="1858" y="8360"/>
                    </a:lnTo>
                    <a:cubicBezTo>
                      <a:pt x="1842" y="8550"/>
                      <a:pt x="2006" y="8688"/>
                      <a:pt x="2166" y="8688"/>
                    </a:cubicBezTo>
                    <a:cubicBezTo>
                      <a:pt x="2247" y="8688"/>
                      <a:pt x="2326" y="8653"/>
                      <a:pt x="2382" y="8574"/>
                    </a:cubicBezTo>
                    <a:lnTo>
                      <a:pt x="4072" y="6907"/>
                    </a:lnTo>
                    <a:cubicBezTo>
                      <a:pt x="4120" y="6836"/>
                      <a:pt x="4215" y="6812"/>
                      <a:pt x="4287" y="6812"/>
                    </a:cubicBezTo>
                    <a:lnTo>
                      <a:pt x="7787" y="6812"/>
                    </a:lnTo>
                    <a:cubicBezTo>
                      <a:pt x="8311" y="6812"/>
                      <a:pt x="8716" y="6383"/>
                      <a:pt x="8716" y="5883"/>
                    </a:cubicBezTo>
                    <a:lnTo>
                      <a:pt x="8716" y="930"/>
                    </a:lnTo>
                    <a:cubicBezTo>
                      <a:pt x="8716" y="406"/>
                      <a:pt x="8311" y="1"/>
                      <a:pt x="7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3337437" y="4104974"/>
                <a:ext cx="232133" cy="297108"/>
              </a:xfrm>
              <a:custGeom>
                <a:rect b="b" l="l" r="r" t="t"/>
                <a:pathLst>
                  <a:path extrusionOk="0" h="8688" w="6788">
                    <a:moveTo>
                      <a:pt x="5549" y="0"/>
                    </a:moveTo>
                    <a:lnTo>
                      <a:pt x="5549" y="4644"/>
                    </a:lnTo>
                    <a:cubicBezTo>
                      <a:pt x="5549" y="5501"/>
                      <a:pt x="4859" y="6192"/>
                      <a:pt x="4001" y="6192"/>
                    </a:cubicBezTo>
                    <a:lnTo>
                      <a:pt x="667" y="6192"/>
                    </a:lnTo>
                    <a:lnTo>
                      <a:pt x="1" y="6811"/>
                    </a:lnTo>
                    <a:lnTo>
                      <a:pt x="2644" y="6811"/>
                    </a:lnTo>
                    <a:lnTo>
                      <a:pt x="4406" y="8573"/>
                    </a:lnTo>
                    <a:cubicBezTo>
                      <a:pt x="4470" y="8653"/>
                      <a:pt x="4552" y="8687"/>
                      <a:pt x="4632" y="8687"/>
                    </a:cubicBezTo>
                    <a:cubicBezTo>
                      <a:pt x="4793" y="8687"/>
                      <a:pt x="4946" y="8550"/>
                      <a:pt x="4930" y="8359"/>
                    </a:cubicBezTo>
                    <a:lnTo>
                      <a:pt x="4930" y="6811"/>
                    </a:lnTo>
                    <a:lnTo>
                      <a:pt x="5859" y="6811"/>
                    </a:lnTo>
                    <a:cubicBezTo>
                      <a:pt x="6383" y="6811"/>
                      <a:pt x="6788" y="6383"/>
                      <a:pt x="6788" y="5882"/>
                    </a:cubicBezTo>
                    <a:lnTo>
                      <a:pt x="6788" y="929"/>
                    </a:lnTo>
                    <a:cubicBezTo>
                      <a:pt x="6788" y="405"/>
                      <a:pt x="6383" y="0"/>
                      <a:pt x="58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0" name="Google Shape;180;p11"/>
          <p:cNvSpPr txBox="1"/>
          <p:nvPr>
            <p:ph idx="2"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9">
  <p:cSld name="CUSTOM_25_1_1_1_1_1_1_1_1_1_3_1">
    <p:spTree>
      <p:nvGrpSpPr>
        <p:cNvPr id="1117" name="Shape 1117"/>
        <p:cNvGrpSpPr/>
        <p:nvPr/>
      </p:nvGrpSpPr>
      <p:grpSpPr>
        <a:xfrm>
          <a:off x="0" y="0"/>
          <a:ext cx="0" cy="0"/>
          <a:chOff x="0" y="0"/>
          <a:chExt cx="0" cy="0"/>
        </a:xfrm>
      </p:grpSpPr>
      <p:pic>
        <p:nvPicPr>
          <p:cNvPr id="1118" name="Google Shape;1118;p101"/>
          <p:cNvPicPr preferRelativeResize="0"/>
          <p:nvPr/>
        </p:nvPicPr>
        <p:blipFill rotWithShape="1">
          <a:blip r:embed="rId2">
            <a:alphaModFix/>
          </a:blip>
          <a:srcRect b="31697" l="0" r="0" t="10837"/>
          <a:stretch/>
        </p:blipFill>
        <p:spPr>
          <a:xfrm>
            <a:off x="-55850" y="1623050"/>
            <a:ext cx="9144003" cy="3520441"/>
          </a:xfrm>
          <a:prstGeom prst="rect">
            <a:avLst/>
          </a:prstGeom>
          <a:noFill/>
          <a:ln>
            <a:noFill/>
          </a:ln>
        </p:spPr>
      </p:pic>
      <p:sp>
        <p:nvSpPr>
          <p:cNvPr id="1119" name="Google Shape;1119;p101"/>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20" name="Google Shape;1120;p101"/>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121" name="Google Shape;1121;p101"/>
          <p:cNvPicPr preferRelativeResize="0"/>
          <p:nvPr/>
        </p:nvPicPr>
        <p:blipFill>
          <a:blip r:embed="rId3">
            <a:alphaModFix amt="50000"/>
          </a:blip>
          <a:stretch>
            <a:fillRect/>
          </a:stretch>
        </p:blipFill>
        <p:spPr>
          <a:xfrm>
            <a:off x="1242637" y="4774693"/>
            <a:ext cx="914401" cy="292608"/>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10">
  <p:cSld name="CUSTOM_25_1_1_1_1_1_1_1_1_1_3_1_1">
    <p:spTree>
      <p:nvGrpSpPr>
        <p:cNvPr id="1122" name="Shape 1122"/>
        <p:cNvGrpSpPr/>
        <p:nvPr/>
      </p:nvGrpSpPr>
      <p:grpSpPr>
        <a:xfrm>
          <a:off x="0" y="0"/>
          <a:ext cx="0" cy="0"/>
          <a:chOff x="0" y="0"/>
          <a:chExt cx="0" cy="0"/>
        </a:xfrm>
      </p:grpSpPr>
      <p:pic>
        <p:nvPicPr>
          <p:cNvPr id="1123" name="Google Shape;1123;p102"/>
          <p:cNvPicPr preferRelativeResize="0"/>
          <p:nvPr/>
        </p:nvPicPr>
        <p:blipFill rotWithShape="1">
          <a:blip r:embed="rId2">
            <a:alphaModFix/>
          </a:blip>
          <a:srcRect b="8580" l="0" r="0" t="31417"/>
          <a:stretch/>
        </p:blipFill>
        <p:spPr>
          <a:xfrm>
            <a:off x="13" y="1485900"/>
            <a:ext cx="9143977" cy="3657599"/>
          </a:xfrm>
          <a:prstGeom prst="rect">
            <a:avLst/>
          </a:prstGeom>
          <a:noFill/>
          <a:ln>
            <a:noFill/>
          </a:ln>
        </p:spPr>
      </p:pic>
      <p:sp>
        <p:nvSpPr>
          <p:cNvPr id="1124" name="Google Shape;1124;p102"/>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25" name="Google Shape;1125;p102"/>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126" name="Google Shape;1126;p102"/>
          <p:cNvPicPr preferRelativeResize="0"/>
          <p:nvPr/>
        </p:nvPicPr>
        <p:blipFill>
          <a:blip r:embed="rId3">
            <a:alphaModFix amt="50000"/>
          </a:blip>
          <a:stretch>
            <a:fillRect/>
          </a:stretch>
        </p:blipFill>
        <p:spPr>
          <a:xfrm>
            <a:off x="377658" y="4481214"/>
            <a:ext cx="914401" cy="292608"/>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11">
  <p:cSld name="CUSTOM_25_1_1_1_1_1_1_1_1_1_3_1_1_2">
    <p:spTree>
      <p:nvGrpSpPr>
        <p:cNvPr id="1127" name="Shape 1127"/>
        <p:cNvGrpSpPr/>
        <p:nvPr/>
      </p:nvGrpSpPr>
      <p:grpSpPr>
        <a:xfrm>
          <a:off x="0" y="0"/>
          <a:ext cx="0" cy="0"/>
          <a:chOff x="0" y="0"/>
          <a:chExt cx="0" cy="0"/>
        </a:xfrm>
      </p:grpSpPr>
      <p:pic>
        <p:nvPicPr>
          <p:cNvPr id="1128" name="Google Shape;1128;p103"/>
          <p:cNvPicPr preferRelativeResize="0"/>
          <p:nvPr/>
        </p:nvPicPr>
        <p:blipFill rotWithShape="1">
          <a:blip r:embed="rId2">
            <a:alphaModFix/>
          </a:blip>
          <a:srcRect b="29259" l="0" r="0" t="13737"/>
          <a:stretch/>
        </p:blipFill>
        <p:spPr>
          <a:xfrm>
            <a:off x="0" y="1668775"/>
            <a:ext cx="9144003" cy="3474720"/>
          </a:xfrm>
          <a:prstGeom prst="rect">
            <a:avLst/>
          </a:prstGeom>
          <a:noFill/>
          <a:ln>
            <a:noFill/>
          </a:ln>
        </p:spPr>
      </p:pic>
      <p:sp>
        <p:nvSpPr>
          <p:cNvPr id="1129" name="Google Shape;1129;p103"/>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30" name="Google Shape;1130;p103"/>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131" name="Google Shape;1131;p103"/>
          <p:cNvPicPr preferRelativeResize="0"/>
          <p:nvPr/>
        </p:nvPicPr>
        <p:blipFill>
          <a:blip r:embed="rId3">
            <a:alphaModFix amt="50000"/>
          </a:blip>
          <a:stretch>
            <a:fillRect/>
          </a:stretch>
        </p:blipFill>
        <p:spPr>
          <a:xfrm>
            <a:off x="2819259" y="4425356"/>
            <a:ext cx="914401" cy="292608"/>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12">
  <p:cSld name="CUSTOM_25_1_1_1_1_1_1_1_1_1_3_1_1_2_1">
    <p:spTree>
      <p:nvGrpSpPr>
        <p:cNvPr id="1132" name="Shape 1132"/>
        <p:cNvGrpSpPr/>
        <p:nvPr/>
      </p:nvGrpSpPr>
      <p:grpSpPr>
        <a:xfrm>
          <a:off x="0" y="0"/>
          <a:ext cx="0" cy="0"/>
          <a:chOff x="0" y="0"/>
          <a:chExt cx="0" cy="0"/>
        </a:xfrm>
      </p:grpSpPr>
      <p:pic>
        <p:nvPicPr>
          <p:cNvPr id="1133" name="Google Shape;1133;p104"/>
          <p:cNvPicPr preferRelativeResize="0"/>
          <p:nvPr/>
        </p:nvPicPr>
        <p:blipFill rotWithShape="1">
          <a:blip r:embed="rId2">
            <a:alphaModFix/>
          </a:blip>
          <a:srcRect b="56420" l="0" r="0" t="5578"/>
          <a:stretch/>
        </p:blipFill>
        <p:spPr>
          <a:xfrm>
            <a:off x="0" y="1668775"/>
            <a:ext cx="9144000" cy="3474720"/>
          </a:xfrm>
          <a:prstGeom prst="rect">
            <a:avLst/>
          </a:prstGeom>
          <a:noFill/>
          <a:ln>
            <a:noFill/>
          </a:ln>
        </p:spPr>
      </p:pic>
      <p:sp>
        <p:nvSpPr>
          <p:cNvPr id="1134" name="Google Shape;1134;p104"/>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35" name="Google Shape;1135;p104"/>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136" name="Google Shape;1136;p104"/>
          <p:cNvPicPr preferRelativeResize="0"/>
          <p:nvPr/>
        </p:nvPicPr>
        <p:blipFill>
          <a:blip r:embed="rId3">
            <a:alphaModFix amt="50000"/>
          </a:blip>
          <a:stretch>
            <a:fillRect/>
          </a:stretch>
        </p:blipFill>
        <p:spPr>
          <a:xfrm rot="-1500006">
            <a:off x="7344108" y="4712580"/>
            <a:ext cx="914400" cy="292608"/>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13">
  <p:cSld name="CUSTOM_25_1_1_1_1_1_1_1_1_1_3_1_1_2_1_1">
    <p:spTree>
      <p:nvGrpSpPr>
        <p:cNvPr id="1137" name="Shape 1137"/>
        <p:cNvGrpSpPr/>
        <p:nvPr/>
      </p:nvGrpSpPr>
      <p:grpSpPr>
        <a:xfrm>
          <a:off x="0" y="0"/>
          <a:ext cx="0" cy="0"/>
          <a:chOff x="0" y="0"/>
          <a:chExt cx="0" cy="0"/>
        </a:xfrm>
      </p:grpSpPr>
      <p:pic>
        <p:nvPicPr>
          <p:cNvPr id="1138" name="Google Shape;1138;p105"/>
          <p:cNvPicPr preferRelativeResize="0"/>
          <p:nvPr/>
        </p:nvPicPr>
        <p:blipFill rotWithShape="1">
          <a:blip r:embed="rId2">
            <a:alphaModFix/>
          </a:blip>
          <a:srcRect b="13720" l="0" r="0" t="29561"/>
          <a:stretch/>
        </p:blipFill>
        <p:spPr>
          <a:xfrm>
            <a:off x="0" y="1668776"/>
            <a:ext cx="9144003" cy="3474720"/>
          </a:xfrm>
          <a:prstGeom prst="rect">
            <a:avLst/>
          </a:prstGeom>
          <a:noFill/>
          <a:ln>
            <a:noFill/>
          </a:ln>
        </p:spPr>
      </p:pic>
      <p:sp>
        <p:nvSpPr>
          <p:cNvPr id="1139" name="Google Shape;1139;p105"/>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40" name="Google Shape;1140;p105"/>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141" name="Google Shape;1141;p105"/>
          <p:cNvPicPr preferRelativeResize="0"/>
          <p:nvPr/>
        </p:nvPicPr>
        <p:blipFill>
          <a:blip r:embed="rId3">
            <a:alphaModFix amt="50000"/>
          </a:blip>
          <a:stretch>
            <a:fillRect/>
          </a:stretch>
        </p:blipFill>
        <p:spPr>
          <a:xfrm rot="-1199997">
            <a:off x="5553532" y="4656599"/>
            <a:ext cx="914401" cy="292609"/>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14">
  <p:cSld name="CUSTOM_25_1_1_1_1_1_1_1_1_1_3_1_1_2_1_1_1">
    <p:spTree>
      <p:nvGrpSpPr>
        <p:cNvPr id="1142" name="Shape 1142"/>
        <p:cNvGrpSpPr/>
        <p:nvPr/>
      </p:nvGrpSpPr>
      <p:grpSpPr>
        <a:xfrm>
          <a:off x="0" y="0"/>
          <a:ext cx="0" cy="0"/>
          <a:chOff x="0" y="0"/>
          <a:chExt cx="0" cy="0"/>
        </a:xfrm>
      </p:grpSpPr>
      <p:pic>
        <p:nvPicPr>
          <p:cNvPr id="1143" name="Google Shape;1143;p106"/>
          <p:cNvPicPr preferRelativeResize="0"/>
          <p:nvPr/>
        </p:nvPicPr>
        <p:blipFill rotWithShape="1">
          <a:blip r:embed="rId2">
            <a:alphaModFix/>
          </a:blip>
          <a:srcRect b="14345" l="0" r="0" t="25655"/>
          <a:stretch/>
        </p:blipFill>
        <p:spPr>
          <a:xfrm>
            <a:off x="0" y="1485900"/>
            <a:ext cx="9144003" cy="3657599"/>
          </a:xfrm>
          <a:prstGeom prst="rect">
            <a:avLst/>
          </a:prstGeom>
          <a:noFill/>
          <a:ln>
            <a:noFill/>
          </a:ln>
        </p:spPr>
      </p:pic>
      <p:sp>
        <p:nvSpPr>
          <p:cNvPr id="1144" name="Google Shape;1144;p106"/>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45" name="Google Shape;1145;p106"/>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146" name="Google Shape;1146;p106"/>
          <p:cNvPicPr preferRelativeResize="0"/>
          <p:nvPr/>
        </p:nvPicPr>
        <p:blipFill>
          <a:blip r:embed="rId3">
            <a:alphaModFix amt="50000"/>
          </a:blip>
          <a:stretch>
            <a:fillRect/>
          </a:stretch>
        </p:blipFill>
        <p:spPr>
          <a:xfrm>
            <a:off x="5561516" y="3208294"/>
            <a:ext cx="914401" cy="292609"/>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15">
  <p:cSld name="CUSTOM_25_1_1_1_1_1_1_1_1_1_3_1_1_2_1_1_1_1">
    <p:spTree>
      <p:nvGrpSpPr>
        <p:cNvPr id="1147" name="Shape 1147"/>
        <p:cNvGrpSpPr/>
        <p:nvPr/>
      </p:nvGrpSpPr>
      <p:grpSpPr>
        <a:xfrm>
          <a:off x="0" y="0"/>
          <a:ext cx="0" cy="0"/>
          <a:chOff x="0" y="0"/>
          <a:chExt cx="0" cy="0"/>
        </a:xfrm>
      </p:grpSpPr>
      <p:pic>
        <p:nvPicPr>
          <p:cNvPr id="1148" name="Google Shape;1148;p107"/>
          <p:cNvPicPr preferRelativeResize="0"/>
          <p:nvPr/>
        </p:nvPicPr>
        <p:blipFill rotWithShape="1">
          <a:blip r:embed="rId2">
            <a:alphaModFix/>
          </a:blip>
          <a:srcRect b="32279" l="0" r="0" t="7721"/>
          <a:stretch/>
        </p:blipFill>
        <p:spPr>
          <a:xfrm>
            <a:off x="25" y="1485900"/>
            <a:ext cx="9144003" cy="3657599"/>
          </a:xfrm>
          <a:prstGeom prst="rect">
            <a:avLst/>
          </a:prstGeom>
          <a:noFill/>
          <a:ln>
            <a:noFill/>
          </a:ln>
        </p:spPr>
      </p:pic>
      <p:sp>
        <p:nvSpPr>
          <p:cNvPr id="1149" name="Google Shape;1149;p107"/>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50" name="Google Shape;1150;p107"/>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151" name="Google Shape;1151;p107"/>
          <p:cNvPicPr preferRelativeResize="0"/>
          <p:nvPr/>
        </p:nvPicPr>
        <p:blipFill>
          <a:blip r:embed="rId3">
            <a:alphaModFix amt="50000"/>
          </a:blip>
          <a:stretch>
            <a:fillRect/>
          </a:stretch>
        </p:blipFill>
        <p:spPr>
          <a:xfrm rot="25">
            <a:off x="3654506" y="3774440"/>
            <a:ext cx="914401" cy="292612"/>
          </a:xfrm>
          <a:prstGeom prst="rect">
            <a:avLst/>
          </a:prstGeom>
          <a:noFill/>
          <a:ln>
            <a:noFill/>
          </a:ln>
          <a:effectLst>
            <a:reflection blurRad="0" dir="0" dist="0" endA="0" endPos="68000" fadeDir="5400012" kx="0" rotWithShape="0" algn="bl" stPos="0" sy="-100000" ky="0"/>
          </a:effectLst>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8_1">
    <p:spTree>
      <p:nvGrpSpPr>
        <p:cNvPr id="1152" name="Shape 1152"/>
        <p:cNvGrpSpPr/>
        <p:nvPr/>
      </p:nvGrpSpPr>
      <p:grpSpPr>
        <a:xfrm>
          <a:off x="0" y="0"/>
          <a:ext cx="0" cy="0"/>
          <a:chOff x="0" y="0"/>
          <a:chExt cx="0" cy="0"/>
        </a:xfrm>
      </p:grpSpPr>
      <p:sp>
        <p:nvSpPr>
          <p:cNvPr id="1153" name="Google Shape;1153;p108"/>
          <p:cNvSpPr txBox="1"/>
          <p:nvPr>
            <p:ph idx="1" type="body"/>
          </p:nvPr>
        </p:nvSpPr>
        <p:spPr>
          <a:xfrm>
            <a:off x="317175" y="1017725"/>
            <a:ext cx="4261200" cy="3401700"/>
          </a:xfrm>
          <a:prstGeom prst="rect">
            <a:avLst/>
          </a:prstGeom>
        </p:spPr>
        <p:txBody>
          <a:bodyPr anchorCtr="0" anchor="t" bIns="274300"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1154" name="Google Shape;1154;p108"/>
          <p:cNvSpPr txBox="1"/>
          <p:nvPr>
            <p:ph idx="2" type="body"/>
          </p:nvPr>
        </p:nvSpPr>
        <p:spPr>
          <a:xfrm>
            <a:off x="4565625" y="1017730"/>
            <a:ext cx="4261200" cy="3401700"/>
          </a:xfrm>
          <a:prstGeom prst="rect">
            <a:avLst/>
          </a:prstGeom>
        </p:spPr>
        <p:txBody>
          <a:bodyPr anchorCtr="0" anchor="t" bIns="274300"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1155" name="Google Shape;1155;p108"/>
          <p:cNvGrpSpPr/>
          <p:nvPr/>
        </p:nvGrpSpPr>
        <p:grpSpPr>
          <a:xfrm>
            <a:off x="310894" y="212402"/>
            <a:ext cx="8520606" cy="590100"/>
            <a:chOff x="310894" y="212402"/>
            <a:chExt cx="8520606" cy="590100"/>
          </a:xfrm>
        </p:grpSpPr>
        <p:sp>
          <p:nvSpPr>
            <p:cNvPr id="1156" name="Google Shape;1156;p108"/>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1157" name="Google Shape;1157;p108"/>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1158" name="Google Shape;1158;p108"/>
            <p:cNvGrpSpPr/>
            <p:nvPr/>
          </p:nvGrpSpPr>
          <p:grpSpPr>
            <a:xfrm>
              <a:off x="310894" y="212402"/>
              <a:ext cx="8520606" cy="590100"/>
              <a:chOff x="310894" y="212402"/>
              <a:chExt cx="8520606" cy="590100"/>
            </a:xfrm>
          </p:grpSpPr>
          <p:sp>
            <p:nvSpPr>
              <p:cNvPr id="1159" name="Google Shape;1159;p108"/>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1160" name="Google Shape;1160;p108"/>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sp>
        <p:nvSpPr>
          <p:cNvPr id="1161" name="Google Shape;1161;p108"/>
          <p:cNvSpPr txBox="1"/>
          <p:nvPr>
            <p:ph type="title"/>
          </p:nvPr>
        </p:nvSpPr>
        <p:spPr>
          <a:xfrm>
            <a:off x="1033272" y="219456"/>
            <a:ext cx="5980200" cy="576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68" name="Shape 1168"/>
        <p:cNvGrpSpPr/>
        <p:nvPr/>
      </p:nvGrpSpPr>
      <p:grpSpPr>
        <a:xfrm>
          <a:off x="0" y="0"/>
          <a:ext cx="0" cy="0"/>
          <a:chOff x="0" y="0"/>
          <a:chExt cx="0" cy="0"/>
        </a:xfrm>
      </p:grpSpPr>
      <p:sp>
        <p:nvSpPr>
          <p:cNvPr id="1169" name="Google Shape;1169;p11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0" name="Google Shape;1170;p11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1" name="Google Shape;1171;p11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72" name="Shape 1172"/>
        <p:cNvGrpSpPr/>
        <p:nvPr/>
      </p:nvGrpSpPr>
      <p:grpSpPr>
        <a:xfrm>
          <a:off x="0" y="0"/>
          <a:ext cx="0" cy="0"/>
          <a:chOff x="0" y="0"/>
          <a:chExt cx="0" cy="0"/>
        </a:xfrm>
      </p:grpSpPr>
      <p:sp>
        <p:nvSpPr>
          <p:cNvPr id="1173" name="Google Shape;1173;p11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74" name="Google Shape;1174;p111"/>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175" name="Google Shape;1175;p11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6" name="Google Shape;1176;p11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7" name="Google Shape;1177;p11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ith two columns">
  <p:cSld name="CUSTOM_15">
    <p:spTree>
      <p:nvGrpSpPr>
        <p:cNvPr id="181" name="Shape 181"/>
        <p:cNvGrpSpPr/>
        <p:nvPr/>
      </p:nvGrpSpPr>
      <p:grpSpPr>
        <a:xfrm>
          <a:off x="0" y="0"/>
          <a:ext cx="0" cy="0"/>
          <a:chOff x="0" y="0"/>
          <a:chExt cx="0" cy="0"/>
        </a:xfrm>
      </p:grpSpPr>
      <p:sp>
        <p:nvSpPr>
          <p:cNvPr id="182" name="Google Shape;182;p12"/>
          <p:cNvSpPr txBox="1"/>
          <p:nvPr>
            <p:ph idx="1" type="body"/>
          </p:nvPr>
        </p:nvSpPr>
        <p:spPr>
          <a:xfrm>
            <a:off x="309200" y="1371600"/>
            <a:ext cx="42612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183" name="Google Shape;183;p12"/>
          <p:cNvSpPr txBox="1"/>
          <p:nvPr>
            <p:ph idx="2" type="body"/>
          </p:nvPr>
        </p:nvSpPr>
        <p:spPr>
          <a:xfrm>
            <a:off x="4571856" y="1371600"/>
            <a:ext cx="42612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184" name="Google Shape;184;p12"/>
          <p:cNvSpPr txBox="1"/>
          <p:nvPr/>
        </p:nvSpPr>
        <p:spPr>
          <a:xfrm>
            <a:off x="310898" y="795450"/>
            <a:ext cx="42849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QUESTIONS TO DISCUSS</a:t>
            </a:r>
            <a:endParaRPr b="1" sz="2400">
              <a:solidFill>
                <a:srgbClr val="666666"/>
              </a:solidFill>
              <a:latin typeface="Rajdhani"/>
              <a:ea typeface="Rajdhani"/>
              <a:cs typeface="Rajdhani"/>
              <a:sym typeface="Rajdhani"/>
            </a:endParaRPr>
          </a:p>
        </p:txBody>
      </p:sp>
      <p:sp>
        <p:nvSpPr>
          <p:cNvPr id="185" name="Google Shape;185;p12"/>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186" name="Google Shape;186;p12"/>
          <p:cNvGrpSpPr/>
          <p:nvPr/>
        </p:nvGrpSpPr>
        <p:grpSpPr>
          <a:xfrm>
            <a:off x="310894" y="212402"/>
            <a:ext cx="8520606" cy="590100"/>
            <a:chOff x="310894" y="212402"/>
            <a:chExt cx="8520606" cy="590100"/>
          </a:xfrm>
        </p:grpSpPr>
        <p:sp>
          <p:nvSpPr>
            <p:cNvPr id="187" name="Google Shape;187;p12"/>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188" name="Google Shape;188;p12"/>
            <p:cNvGrpSpPr/>
            <p:nvPr/>
          </p:nvGrpSpPr>
          <p:grpSpPr>
            <a:xfrm>
              <a:off x="310894" y="212402"/>
              <a:ext cx="8520606" cy="590100"/>
              <a:chOff x="310894" y="212402"/>
              <a:chExt cx="8520606" cy="590100"/>
            </a:xfrm>
          </p:grpSpPr>
          <p:sp>
            <p:nvSpPr>
              <p:cNvPr id="189" name="Google Shape;189;p12"/>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MEETING AGENDA</a:t>
                </a:r>
                <a:endParaRPr b="1" sz="2800">
                  <a:latin typeface="Rajdhani"/>
                  <a:ea typeface="Rajdhani"/>
                  <a:cs typeface="Rajdhani"/>
                  <a:sym typeface="Rajdhani"/>
                </a:endParaRPr>
              </a:p>
            </p:txBody>
          </p:sp>
          <p:sp>
            <p:nvSpPr>
              <p:cNvPr id="190" name="Google Shape;190;p12"/>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191" name="Google Shape;191;p12"/>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192" name="Google Shape;192;p12"/>
            <p:cNvGrpSpPr/>
            <p:nvPr/>
          </p:nvGrpSpPr>
          <p:grpSpPr>
            <a:xfrm>
              <a:off x="429715" y="337707"/>
              <a:ext cx="361604" cy="339479"/>
              <a:chOff x="3207965" y="4062603"/>
              <a:chExt cx="361604" cy="339479"/>
            </a:xfrm>
          </p:grpSpPr>
          <p:sp>
            <p:nvSpPr>
              <p:cNvPr id="193" name="Google Shape;193;p12"/>
              <p:cNvSpPr/>
              <p:nvPr/>
            </p:nvSpPr>
            <p:spPr>
              <a:xfrm>
                <a:off x="3207965" y="4062603"/>
                <a:ext cx="298100" cy="297108"/>
              </a:xfrm>
              <a:custGeom>
                <a:rect b="b" l="l" r="r" t="t"/>
                <a:pathLst>
                  <a:path extrusionOk="0" h="8688" w="8717">
                    <a:moveTo>
                      <a:pt x="5906" y="1858"/>
                    </a:moveTo>
                    <a:cubicBezTo>
                      <a:pt x="6335" y="1858"/>
                      <a:pt x="6335" y="2478"/>
                      <a:pt x="5906" y="2478"/>
                    </a:cubicBezTo>
                    <a:lnTo>
                      <a:pt x="1548" y="2478"/>
                    </a:lnTo>
                    <a:cubicBezTo>
                      <a:pt x="1119" y="2478"/>
                      <a:pt x="1119" y="1858"/>
                      <a:pt x="1548" y="1858"/>
                    </a:cubicBezTo>
                    <a:close/>
                    <a:moveTo>
                      <a:pt x="7168" y="3073"/>
                    </a:moveTo>
                    <a:cubicBezTo>
                      <a:pt x="7573" y="3073"/>
                      <a:pt x="7573" y="3692"/>
                      <a:pt x="7168" y="3692"/>
                    </a:cubicBezTo>
                    <a:lnTo>
                      <a:pt x="1548" y="3692"/>
                    </a:lnTo>
                    <a:cubicBezTo>
                      <a:pt x="1119" y="3692"/>
                      <a:pt x="1119" y="3073"/>
                      <a:pt x="1548" y="3073"/>
                    </a:cubicBezTo>
                    <a:close/>
                    <a:moveTo>
                      <a:pt x="4692" y="4311"/>
                    </a:moveTo>
                    <a:cubicBezTo>
                      <a:pt x="5096" y="4311"/>
                      <a:pt x="5096" y="4954"/>
                      <a:pt x="4692" y="4954"/>
                    </a:cubicBezTo>
                    <a:lnTo>
                      <a:pt x="1548" y="4954"/>
                    </a:lnTo>
                    <a:cubicBezTo>
                      <a:pt x="1119" y="4954"/>
                      <a:pt x="1119" y="4311"/>
                      <a:pt x="1548" y="4311"/>
                    </a:cubicBezTo>
                    <a:close/>
                    <a:moveTo>
                      <a:pt x="929" y="1"/>
                    </a:moveTo>
                    <a:cubicBezTo>
                      <a:pt x="429" y="1"/>
                      <a:pt x="0" y="406"/>
                      <a:pt x="0" y="930"/>
                    </a:cubicBezTo>
                    <a:lnTo>
                      <a:pt x="0" y="5883"/>
                    </a:lnTo>
                    <a:cubicBezTo>
                      <a:pt x="0" y="6383"/>
                      <a:pt x="429" y="6812"/>
                      <a:pt x="929" y="6812"/>
                    </a:cubicBezTo>
                    <a:lnTo>
                      <a:pt x="1858" y="6812"/>
                    </a:lnTo>
                    <a:lnTo>
                      <a:pt x="1858" y="8360"/>
                    </a:lnTo>
                    <a:cubicBezTo>
                      <a:pt x="1842" y="8550"/>
                      <a:pt x="2006" y="8688"/>
                      <a:pt x="2166" y="8688"/>
                    </a:cubicBezTo>
                    <a:cubicBezTo>
                      <a:pt x="2247" y="8688"/>
                      <a:pt x="2326" y="8653"/>
                      <a:pt x="2382" y="8574"/>
                    </a:cubicBezTo>
                    <a:lnTo>
                      <a:pt x="4072" y="6907"/>
                    </a:lnTo>
                    <a:cubicBezTo>
                      <a:pt x="4120" y="6836"/>
                      <a:pt x="4215" y="6812"/>
                      <a:pt x="4287" y="6812"/>
                    </a:cubicBezTo>
                    <a:lnTo>
                      <a:pt x="7787" y="6812"/>
                    </a:lnTo>
                    <a:cubicBezTo>
                      <a:pt x="8311" y="6812"/>
                      <a:pt x="8716" y="6383"/>
                      <a:pt x="8716" y="5883"/>
                    </a:cubicBezTo>
                    <a:lnTo>
                      <a:pt x="8716" y="930"/>
                    </a:lnTo>
                    <a:cubicBezTo>
                      <a:pt x="8716" y="406"/>
                      <a:pt x="8311" y="1"/>
                      <a:pt x="7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2"/>
              <p:cNvSpPr/>
              <p:nvPr/>
            </p:nvSpPr>
            <p:spPr>
              <a:xfrm>
                <a:off x="3337437" y="4104974"/>
                <a:ext cx="232133" cy="297108"/>
              </a:xfrm>
              <a:custGeom>
                <a:rect b="b" l="l" r="r" t="t"/>
                <a:pathLst>
                  <a:path extrusionOk="0" h="8688" w="6788">
                    <a:moveTo>
                      <a:pt x="5549" y="0"/>
                    </a:moveTo>
                    <a:lnTo>
                      <a:pt x="5549" y="4644"/>
                    </a:lnTo>
                    <a:cubicBezTo>
                      <a:pt x="5549" y="5501"/>
                      <a:pt x="4859" y="6192"/>
                      <a:pt x="4001" y="6192"/>
                    </a:cubicBezTo>
                    <a:lnTo>
                      <a:pt x="667" y="6192"/>
                    </a:lnTo>
                    <a:lnTo>
                      <a:pt x="1" y="6811"/>
                    </a:lnTo>
                    <a:lnTo>
                      <a:pt x="2644" y="6811"/>
                    </a:lnTo>
                    <a:lnTo>
                      <a:pt x="4406" y="8573"/>
                    </a:lnTo>
                    <a:cubicBezTo>
                      <a:pt x="4470" y="8653"/>
                      <a:pt x="4552" y="8687"/>
                      <a:pt x="4632" y="8687"/>
                    </a:cubicBezTo>
                    <a:cubicBezTo>
                      <a:pt x="4793" y="8687"/>
                      <a:pt x="4946" y="8550"/>
                      <a:pt x="4930" y="8359"/>
                    </a:cubicBezTo>
                    <a:lnTo>
                      <a:pt x="4930" y="6811"/>
                    </a:lnTo>
                    <a:lnTo>
                      <a:pt x="5859" y="6811"/>
                    </a:lnTo>
                    <a:cubicBezTo>
                      <a:pt x="6383" y="6811"/>
                      <a:pt x="6788" y="6383"/>
                      <a:pt x="6788" y="5882"/>
                    </a:cubicBezTo>
                    <a:lnTo>
                      <a:pt x="6788" y="929"/>
                    </a:lnTo>
                    <a:cubicBezTo>
                      <a:pt x="6788" y="405"/>
                      <a:pt x="6383" y="0"/>
                      <a:pt x="58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5" name="Google Shape;195;p12"/>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78" name="Shape 1178"/>
        <p:cNvGrpSpPr/>
        <p:nvPr/>
      </p:nvGrpSpPr>
      <p:grpSpPr>
        <a:xfrm>
          <a:off x="0" y="0"/>
          <a:ext cx="0" cy="0"/>
          <a:chOff x="0" y="0"/>
          <a:chExt cx="0" cy="0"/>
        </a:xfrm>
      </p:grpSpPr>
      <p:sp>
        <p:nvSpPr>
          <p:cNvPr id="1179" name="Google Shape;1179;p11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80" name="Google Shape;1180;p11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1" name="Google Shape;1181;p11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2" name="Google Shape;1182;p11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3" name="Google Shape;1183;p11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84" name="Shape 1184"/>
        <p:cNvGrpSpPr/>
        <p:nvPr/>
      </p:nvGrpSpPr>
      <p:grpSpPr>
        <a:xfrm>
          <a:off x="0" y="0"/>
          <a:ext cx="0" cy="0"/>
          <a:chOff x="0" y="0"/>
          <a:chExt cx="0" cy="0"/>
        </a:xfrm>
      </p:grpSpPr>
      <p:sp>
        <p:nvSpPr>
          <p:cNvPr id="1185" name="Google Shape;1185;p113"/>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86" name="Google Shape;1186;p113"/>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187" name="Google Shape;1187;p1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8" name="Google Shape;1188;p1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9" name="Google Shape;1189;p1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90" name="Shape 1190"/>
        <p:cNvGrpSpPr/>
        <p:nvPr/>
      </p:nvGrpSpPr>
      <p:grpSpPr>
        <a:xfrm>
          <a:off x="0" y="0"/>
          <a:ext cx="0" cy="0"/>
          <a:chOff x="0" y="0"/>
          <a:chExt cx="0" cy="0"/>
        </a:xfrm>
      </p:grpSpPr>
      <p:sp>
        <p:nvSpPr>
          <p:cNvPr id="1191" name="Google Shape;1191;p11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92" name="Google Shape;1192;p114"/>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93" name="Google Shape;1193;p114"/>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94" name="Google Shape;1194;p1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5" name="Google Shape;1195;p1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6" name="Google Shape;1196;p1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97" name="Shape 1197"/>
        <p:cNvGrpSpPr/>
        <p:nvPr/>
      </p:nvGrpSpPr>
      <p:grpSpPr>
        <a:xfrm>
          <a:off x="0" y="0"/>
          <a:ext cx="0" cy="0"/>
          <a:chOff x="0" y="0"/>
          <a:chExt cx="0" cy="0"/>
        </a:xfrm>
      </p:grpSpPr>
      <p:sp>
        <p:nvSpPr>
          <p:cNvPr id="1198" name="Google Shape;1198;p115"/>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99" name="Google Shape;1199;p115"/>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200" name="Google Shape;1200;p115"/>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1" name="Google Shape;1201;p115"/>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202" name="Google Shape;1202;p115"/>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3" name="Google Shape;1203;p1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4" name="Google Shape;1204;p1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5" name="Google Shape;1205;p1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06" name="Shape 1206"/>
        <p:cNvGrpSpPr/>
        <p:nvPr/>
      </p:nvGrpSpPr>
      <p:grpSpPr>
        <a:xfrm>
          <a:off x="0" y="0"/>
          <a:ext cx="0" cy="0"/>
          <a:chOff x="0" y="0"/>
          <a:chExt cx="0" cy="0"/>
        </a:xfrm>
      </p:grpSpPr>
      <p:sp>
        <p:nvSpPr>
          <p:cNvPr id="1207" name="Google Shape;1207;p1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08" name="Google Shape;1208;p1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9" name="Google Shape;1209;p1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0" name="Google Shape;1210;p1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11" name="Shape 1211"/>
        <p:cNvGrpSpPr/>
        <p:nvPr/>
      </p:nvGrpSpPr>
      <p:grpSpPr>
        <a:xfrm>
          <a:off x="0" y="0"/>
          <a:ext cx="0" cy="0"/>
          <a:chOff x="0" y="0"/>
          <a:chExt cx="0" cy="0"/>
        </a:xfrm>
      </p:grpSpPr>
      <p:sp>
        <p:nvSpPr>
          <p:cNvPr id="1212" name="Google Shape;1212;p117"/>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3" name="Google Shape;1213;p117"/>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214" name="Google Shape;1214;p117"/>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15" name="Google Shape;1215;p1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6" name="Google Shape;1216;p1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7" name="Google Shape;1217;p1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18" name="Shape 1218"/>
        <p:cNvGrpSpPr/>
        <p:nvPr/>
      </p:nvGrpSpPr>
      <p:grpSpPr>
        <a:xfrm>
          <a:off x="0" y="0"/>
          <a:ext cx="0" cy="0"/>
          <a:chOff x="0" y="0"/>
          <a:chExt cx="0" cy="0"/>
        </a:xfrm>
      </p:grpSpPr>
      <p:sp>
        <p:nvSpPr>
          <p:cNvPr id="1219" name="Google Shape;1219;p118"/>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20" name="Google Shape;1220;p118"/>
          <p:cNvSpPr/>
          <p:nvPr>
            <p:ph idx="2" type="pic"/>
          </p:nvPr>
        </p:nvSpPr>
        <p:spPr>
          <a:xfrm>
            <a:off x="3887391" y="740569"/>
            <a:ext cx="4629150" cy="3655219"/>
          </a:xfrm>
          <a:prstGeom prst="rect">
            <a:avLst/>
          </a:prstGeom>
          <a:noFill/>
          <a:ln>
            <a:noFill/>
          </a:ln>
        </p:spPr>
      </p:sp>
      <p:sp>
        <p:nvSpPr>
          <p:cNvPr id="1221" name="Google Shape;1221;p118"/>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22" name="Google Shape;1222;p1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3" name="Google Shape;1223;p1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4" name="Google Shape;1224;p1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25" name="Shape 1225"/>
        <p:cNvGrpSpPr/>
        <p:nvPr/>
      </p:nvGrpSpPr>
      <p:grpSpPr>
        <a:xfrm>
          <a:off x="0" y="0"/>
          <a:ext cx="0" cy="0"/>
          <a:chOff x="0" y="0"/>
          <a:chExt cx="0" cy="0"/>
        </a:xfrm>
      </p:grpSpPr>
      <p:sp>
        <p:nvSpPr>
          <p:cNvPr id="1226" name="Google Shape;1226;p1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27" name="Google Shape;1227;p119"/>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8" name="Google Shape;1228;p1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9" name="Google Shape;1229;p1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0" name="Google Shape;1230;p1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31" name="Shape 1231"/>
        <p:cNvGrpSpPr/>
        <p:nvPr/>
      </p:nvGrpSpPr>
      <p:grpSpPr>
        <a:xfrm>
          <a:off x="0" y="0"/>
          <a:ext cx="0" cy="0"/>
          <a:chOff x="0" y="0"/>
          <a:chExt cx="0" cy="0"/>
        </a:xfrm>
      </p:grpSpPr>
      <p:sp>
        <p:nvSpPr>
          <p:cNvPr id="1232" name="Google Shape;1232;p120"/>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3" name="Google Shape;1233;p120"/>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4" name="Google Shape;1234;p1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5" name="Google Shape;1235;p1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6" name="Google Shape;1236;p1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ith Next Steps">
  <p:cSld name="CUSTOM_6">
    <p:spTree>
      <p:nvGrpSpPr>
        <p:cNvPr id="196" name="Shape 196"/>
        <p:cNvGrpSpPr/>
        <p:nvPr/>
      </p:nvGrpSpPr>
      <p:grpSpPr>
        <a:xfrm>
          <a:off x="0" y="0"/>
          <a:ext cx="0" cy="0"/>
          <a:chOff x="0" y="0"/>
          <a:chExt cx="0" cy="0"/>
        </a:xfrm>
      </p:grpSpPr>
      <p:sp>
        <p:nvSpPr>
          <p:cNvPr id="197" name="Google Shape;197;p13"/>
          <p:cNvSpPr txBox="1"/>
          <p:nvPr/>
        </p:nvSpPr>
        <p:spPr>
          <a:xfrm>
            <a:off x="310898" y="795450"/>
            <a:ext cx="42849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QUESTIONS TO DISCUSS</a:t>
            </a:r>
            <a:endParaRPr b="1" sz="2400">
              <a:solidFill>
                <a:srgbClr val="666666"/>
              </a:solidFill>
              <a:latin typeface="Rajdhani"/>
              <a:ea typeface="Rajdhani"/>
              <a:cs typeface="Rajdhani"/>
              <a:sym typeface="Rajdhani"/>
            </a:endParaRPr>
          </a:p>
        </p:txBody>
      </p:sp>
      <p:sp>
        <p:nvSpPr>
          <p:cNvPr id="198" name="Google Shape;198;p13"/>
          <p:cNvSpPr txBox="1"/>
          <p:nvPr/>
        </p:nvSpPr>
        <p:spPr>
          <a:xfrm>
            <a:off x="4546598" y="795450"/>
            <a:ext cx="42849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NEXT STEPS</a:t>
            </a:r>
            <a:endParaRPr b="1" sz="2400">
              <a:solidFill>
                <a:srgbClr val="666666"/>
              </a:solidFill>
              <a:latin typeface="Rajdhani"/>
              <a:ea typeface="Rajdhani"/>
              <a:cs typeface="Rajdhani"/>
              <a:sym typeface="Rajdhani"/>
            </a:endParaRPr>
          </a:p>
        </p:txBody>
      </p:sp>
      <p:sp>
        <p:nvSpPr>
          <p:cNvPr id="199" name="Google Shape;199;p13"/>
          <p:cNvSpPr txBox="1"/>
          <p:nvPr>
            <p:ph idx="1" type="body"/>
          </p:nvPr>
        </p:nvSpPr>
        <p:spPr>
          <a:xfrm>
            <a:off x="310900" y="1371600"/>
            <a:ext cx="42612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200" name="Google Shape;200;p13"/>
          <p:cNvSpPr txBox="1"/>
          <p:nvPr>
            <p:ph idx="2" type="body"/>
          </p:nvPr>
        </p:nvSpPr>
        <p:spPr>
          <a:xfrm>
            <a:off x="4559350" y="1371605"/>
            <a:ext cx="42612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201" name="Google Shape;201;p13"/>
          <p:cNvGrpSpPr/>
          <p:nvPr/>
        </p:nvGrpSpPr>
        <p:grpSpPr>
          <a:xfrm>
            <a:off x="310894" y="212402"/>
            <a:ext cx="8520606" cy="590100"/>
            <a:chOff x="310894" y="212402"/>
            <a:chExt cx="8520606" cy="590100"/>
          </a:xfrm>
        </p:grpSpPr>
        <p:sp>
          <p:nvSpPr>
            <p:cNvPr id="202" name="Google Shape;202;p1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203" name="Google Shape;203;p13"/>
            <p:cNvGrpSpPr/>
            <p:nvPr/>
          </p:nvGrpSpPr>
          <p:grpSpPr>
            <a:xfrm>
              <a:off x="310894" y="212402"/>
              <a:ext cx="8520606" cy="590100"/>
              <a:chOff x="310894" y="212402"/>
              <a:chExt cx="8520606" cy="590100"/>
            </a:xfrm>
          </p:grpSpPr>
          <p:sp>
            <p:nvSpPr>
              <p:cNvPr id="204" name="Google Shape;204;p13"/>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MEETING AGENDA</a:t>
                </a:r>
                <a:endParaRPr b="1" sz="2800">
                  <a:latin typeface="Rajdhani"/>
                  <a:ea typeface="Rajdhani"/>
                  <a:cs typeface="Rajdhani"/>
                  <a:sym typeface="Rajdhani"/>
                </a:endParaRPr>
              </a:p>
            </p:txBody>
          </p:sp>
          <p:sp>
            <p:nvSpPr>
              <p:cNvPr id="205" name="Google Shape;205;p1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06" name="Google Shape;206;p13"/>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207" name="Google Shape;207;p13"/>
            <p:cNvGrpSpPr/>
            <p:nvPr/>
          </p:nvGrpSpPr>
          <p:grpSpPr>
            <a:xfrm>
              <a:off x="429715" y="337707"/>
              <a:ext cx="361604" cy="339479"/>
              <a:chOff x="3207965" y="4062603"/>
              <a:chExt cx="361604" cy="339479"/>
            </a:xfrm>
          </p:grpSpPr>
          <p:sp>
            <p:nvSpPr>
              <p:cNvPr id="208" name="Google Shape;208;p13"/>
              <p:cNvSpPr/>
              <p:nvPr/>
            </p:nvSpPr>
            <p:spPr>
              <a:xfrm>
                <a:off x="3207965" y="4062603"/>
                <a:ext cx="298100" cy="297108"/>
              </a:xfrm>
              <a:custGeom>
                <a:rect b="b" l="l" r="r" t="t"/>
                <a:pathLst>
                  <a:path extrusionOk="0" h="8688" w="8717">
                    <a:moveTo>
                      <a:pt x="5906" y="1858"/>
                    </a:moveTo>
                    <a:cubicBezTo>
                      <a:pt x="6335" y="1858"/>
                      <a:pt x="6335" y="2478"/>
                      <a:pt x="5906" y="2478"/>
                    </a:cubicBezTo>
                    <a:lnTo>
                      <a:pt x="1548" y="2478"/>
                    </a:lnTo>
                    <a:cubicBezTo>
                      <a:pt x="1119" y="2478"/>
                      <a:pt x="1119" y="1858"/>
                      <a:pt x="1548" y="1858"/>
                    </a:cubicBezTo>
                    <a:close/>
                    <a:moveTo>
                      <a:pt x="7168" y="3073"/>
                    </a:moveTo>
                    <a:cubicBezTo>
                      <a:pt x="7573" y="3073"/>
                      <a:pt x="7573" y="3692"/>
                      <a:pt x="7168" y="3692"/>
                    </a:cubicBezTo>
                    <a:lnTo>
                      <a:pt x="1548" y="3692"/>
                    </a:lnTo>
                    <a:cubicBezTo>
                      <a:pt x="1119" y="3692"/>
                      <a:pt x="1119" y="3073"/>
                      <a:pt x="1548" y="3073"/>
                    </a:cubicBezTo>
                    <a:close/>
                    <a:moveTo>
                      <a:pt x="4692" y="4311"/>
                    </a:moveTo>
                    <a:cubicBezTo>
                      <a:pt x="5096" y="4311"/>
                      <a:pt x="5096" y="4954"/>
                      <a:pt x="4692" y="4954"/>
                    </a:cubicBezTo>
                    <a:lnTo>
                      <a:pt x="1548" y="4954"/>
                    </a:lnTo>
                    <a:cubicBezTo>
                      <a:pt x="1119" y="4954"/>
                      <a:pt x="1119" y="4311"/>
                      <a:pt x="1548" y="4311"/>
                    </a:cubicBezTo>
                    <a:close/>
                    <a:moveTo>
                      <a:pt x="929" y="1"/>
                    </a:moveTo>
                    <a:cubicBezTo>
                      <a:pt x="429" y="1"/>
                      <a:pt x="0" y="406"/>
                      <a:pt x="0" y="930"/>
                    </a:cubicBezTo>
                    <a:lnTo>
                      <a:pt x="0" y="5883"/>
                    </a:lnTo>
                    <a:cubicBezTo>
                      <a:pt x="0" y="6383"/>
                      <a:pt x="429" y="6812"/>
                      <a:pt x="929" y="6812"/>
                    </a:cubicBezTo>
                    <a:lnTo>
                      <a:pt x="1858" y="6812"/>
                    </a:lnTo>
                    <a:lnTo>
                      <a:pt x="1858" y="8360"/>
                    </a:lnTo>
                    <a:cubicBezTo>
                      <a:pt x="1842" y="8550"/>
                      <a:pt x="2006" y="8688"/>
                      <a:pt x="2166" y="8688"/>
                    </a:cubicBezTo>
                    <a:cubicBezTo>
                      <a:pt x="2247" y="8688"/>
                      <a:pt x="2326" y="8653"/>
                      <a:pt x="2382" y="8574"/>
                    </a:cubicBezTo>
                    <a:lnTo>
                      <a:pt x="4072" y="6907"/>
                    </a:lnTo>
                    <a:cubicBezTo>
                      <a:pt x="4120" y="6836"/>
                      <a:pt x="4215" y="6812"/>
                      <a:pt x="4287" y="6812"/>
                    </a:cubicBezTo>
                    <a:lnTo>
                      <a:pt x="7787" y="6812"/>
                    </a:lnTo>
                    <a:cubicBezTo>
                      <a:pt x="8311" y="6812"/>
                      <a:pt x="8716" y="6383"/>
                      <a:pt x="8716" y="5883"/>
                    </a:cubicBezTo>
                    <a:lnTo>
                      <a:pt x="8716" y="930"/>
                    </a:lnTo>
                    <a:cubicBezTo>
                      <a:pt x="8716" y="406"/>
                      <a:pt x="8311" y="1"/>
                      <a:pt x="7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3337437" y="4104974"/>
                <a:ext cx="232133" cy="297108"/>
              </a:xfrm>
              <a:custGeom>
                <a:rect b="b" l="l" r="r" t="t"/>
                <a:pathLst>
                  <a:path extrusionOk="0" h="8688" w="6788">
                    <a:moveTo>
                      <a:pt x="5549" y="0"/>
                    </a:moveTo>
                    <a:lnTo>
                      <a:pt x="5549" y="4644"/>
                    </a:lnTo>
                    <a:cubicBezTo>
                      <a:pt x="5549" y="5501"/>
                      <a:pt x="4859" y="6192"/>
                      <a:pt x="4001" y="6192"/>
                    </a:cubicBezTo>
                    <a:lnTo>
                      <a:pt x="667" y="6192"/>
                    </a:lnTo>
                    <a:lnTo>
                      <a:pt x="1" y="6811"/>
                    </a:lnTo>
                    <a:lnTo>
                      <a:pt x="2644" y="6811"/>
                    </a:lnTo>
                    <a:lnTo>
                      <a:pt x="4406" y="8573"/>
                    </a:lnTo>
                    <a:cubicBezTo>
                      <a:pt x="4470" y="8653"/>
                      <a:pt x="4552" y="8687"/>
                      <a:pt x="4632" y="8687"/>
                    </a:cubicBezTo>
                    <a:cubicBezTo>
                      <a:pt x="4793" y="8687"/>
                      <a:pt x="4946" y="8550"/>
                      <a:pt x="4930" y="8359"/>
                    </a:cubicBezTo>
                    <a:lnTo>
                      <a:pt x="4930" y="6811"/>
                    </a:lnTo>
                    <a:lnTo>
                      <a:pt x="5859" y="6811"/>
                    </a:lnTo>
                    <a:cubicBezTo>
                      <a:pt x="6383" y="6811"/>
                      <a:pt x="6788" y="6383"/>
                      <a:pt x="6788" y="5882"/>
                    </a:cubicBezTo>
                    <a:lnTo>
                      <a:pt x="6788" y="929"/>
                    </a:lnTo>
                    <a:cubicBezTo>
                      <a:pt x="6788" y="405"/>
                      <a:pt x="6383" y="0"/>
                      <a:pt x="58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0" name="Google Shape;210;p13"/>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gress Report">
  <p:cSld name="CUSTOM_10">
    <p:spTree>
      <p:nvGrpSpPr>
        <p:cNvPr id="211" name="Shape 211"/>
        <p:cNvGrpSpPr/>
        <p:nvPr/>
      </p:nvGrpSpPr>
      <p:grpSpPr>
        <a:xfrm>
          <a:off x="0" y="0"/>
          <a:ext cx="0" cy="0"/>
          <a:chOff x="0" y="0"/>
          <a:chExt cx="0" cy="0"/>
        </a:xfrm>
      </p:grpSpPr>
      <p:sp>
        <p:nvSpPr>
          <p:cNvPr id="212" name="Google Shape;212;p14"/>
          <p:cNvSpPr txBox="1"/>
          <p:nvPr/>
        </p:nvSpPr>
        <p:spPr>
          <a:xfrm>
            <a:off x="310898" y="795450"/>
            <a:ext cx="42849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TASKS COMPLETED</a:t>
            </a:r>
            <a:endParaRPr b="1" sz="2400">
              <a:solidFill>
                <a:srgbClr val="666666"/>
              </a:solidFill>
              <a:latin typeface="Rajdhani"/>
              <a:ea typeface="Rajdhani"/>
              <a:cs typeface="Rajdhani"/>
              <a:sym typeface="Rajdhani"/>
            </a:endParaRPr>
          </a:p>
        </p:txBody>
      </p:sp>
      <p:sp>
        <p:nvSpPr>
          <p:cNvPr id="213" name="Google Shape;213;p14"/>
          <p:cNvSpPr txBox="1"/>
          <p:nvPr>
            <p:ph idx="1" type="body"/>
          </p:nvPr>
        </p:nvSpPr>
        <p:spPr>
          <a:xfrm>
            <a:off x="310900" y="1371600"/>
            <a:ext cx="8520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214" name="Google Shape;214;p14"/>
          <p:cNvGrpSpPr/>
          <p:nvPr/>
        </p:nvGrpSpPr>
        <p:grpSpPr>
          <a:xfrm>
            <a:off x="310894" y="212402"/>
            <a:ext cx="8520606" cy="590100"/>
            <a:chOff x="310894" y="212402"/>
            <a:chExt cx="8520606" cy="590100"/>
          </a:xfrm>
        </p:grpSpPr>
        <p:sp>
          <p:nvSpPr>
            <p:cNvPr id="215" name="Google Shape;215;p14"/>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16" name="Google Shape;216;p14"/>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217" name="Google Shape;217;p14"/>
            <p:cNvGrpSpPr/>
            <p:nvPr/>
          </p:nvGrpSpPr>
          <p:grpSpPr>
            <a:xfrm>
              <a:off x="310894" y="212402"/>
              <a:ext cx="8520606" cy="590100"/>
              <a:chOff x="310894" y="212402"/>
              <a:chExt cx="8520606" cy="590100"/>
            </a:xfrm>
          </p:grpSpPr>
          <p:grpSp>
            <p:nvGrpSpPr>
              <p:cNvPr id="218" name="Google Shape;218;p14"/>
              <p:cNvGrpSpPr/>
              <p:nvPr/>
            </p:nvGrpSpPr>
            <p:grpSpPr>
              <a:xfrm>
                <a:off x="310894" y="212402"/>
                <a:ext cx="8520606" cy="590100"/>
                <a:chOff x="310894" y="212402"/>
                <a:chExt cx="8520606" cy="590100"/>
              </a:xfrm>
            </p:grpSpPr>
            <p:sp>
              <p:nvSpPr>
                <p:cNvPr id="219" name="Google Shape;219;p14"/>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PROGRESS REPORT</a:t>
                  </a:r>
                  <a:endParaRPr b="1" sz="2800">
                    <a:latin typeface="Rajdhani"/>
                    <a:ea typeface="Rajdhani"/>
                    <a:cs typeface="Rajdhani"/>
                    <a:sym typeface="Rajdhani"/>
                  </a:endParaRPr>
                </a:p>
              </p:txBody>
            </p:sp>
            <p:sp>
              <p:nvSpPr>
                <p:cNvPr id="220" name="Google Shape;220;p14"/>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21" name="Google Shape;221;p14"/>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222" name="Google Shape;222;p14"/>
              <p:cNvGrpSpPr/>
              <p:nvPr/>
            </p:nvGrpSpPr>
            <p:grpSpPr>
              <a:xfrm>
                <a:off x="468278" y="323994"/>
                <a:ext cx="293509" cy="366904"/>
                <a:chOff x="867091" y="4631994"/>
                <a:chExt cx="293509" cy="366904"/>
              </a:xfrm>
            </p:grpSpPr>
            <p:sp>
              <p:nvSpPr>
                <p:cNvPr id="223" name="Google Shape;223;p14"/>
                <p:cNvSpPr/>
                <p:nvPr/>
              </p:nvSpPr>
              <p:spPr>
                <a:xfrm>
                  <a:off x="1092101" y="4638532"/>
                  <a:ext cx="62817" cy="69321"/>
                </a:xfrm>
                <a:custGeom>
                  <a:rect b="b" l="l" r="r" t="t"/>
                  <a:pathLst>
                    <a:path extrusionOk="0" h="2025" w="1835">
                      <a:moveTo>
                        <a:pt x="0" y="0"/>
                      </a:moveTo>
                      <a:lnTo>
                        <a:pt x="0" y="2025"/>
                      </a:lnTo>
                      <a:lnTo>
                        <a:pt x="1834" y="202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a:off x="867091" y="4631994"/>
                  <a:ext cx="293509" cy="366904"/>
                </a:xfrm>
                <a:custGeom>
                  <a:rect b="b" l="l" r="r" t="t"/>
                  <a:pathLst>
                    <a:path extrusionOk="0" h="10718" w="8574">
                      <a:moveTo>
                        <a:pt x="1482" y="1070"/>
                      </a:moveTo>
                      <a:cubicBezTo>
                        <a:pt x="1496" y="1070"/>
                        <a:pt x="1510" y="1071"/>
                        <a:pt x="1525" y="1073"/>
                      </a:cubicBezTo>
                      <a:lnTo>
                        <a:pt x="2501" y="1073"/>
                      </a:lnTo>
                      <a:cubicBezTo>
                        <a:pt x="2882" y="1096"/>
                        <a:pt x="2882" y="1644"/>
                        <a:pt x="2501" y="1692"/>
                      </a:cubicBezTo>
                      <a:lnTo>
                        <a:pt x="1525" y="1692"/>
                      </a:lnTo>
                      <a:cubicBezTo>
                        <a:pt x="1510" y="1693"/>
                        <a:pt x="1496" y="1694"/>
                        <a:pt x="1482" y="1694"/>
                      </a:cubicBezTo>
                      <a:cubicBezTo>
                        <a:pt x="1086" y="1694"/>
                        <a:pt x="1086" y="1070"/>
                        <a:pt x="1482" y="1070"/>
                      </a:cubicBezTo>
                      <a:close/>
                      <a:moveTo>
                        <a:pt x="3709" y="2142"/>
                      </a:moveTo>
                      <a:cubicBezTo>
                        <a:pt x="4107" y="2142"/>
                        <a:pt x="4107" y="2789"/>
                        <a:pt x="3709" y="2789"/>
                      </a:cubicBezTo>
                      <a:cubicBezTo>
                        <a:pt x="3696" y="2789"/>
                        <a:pt x="3682" y="2789"/>
                        <a:pt x="3668" y="2787"/>
                      </a:cubicBezTo>
                      <a:lnTo>
                        <a:pt x="1525" y="2787"/>
                      </a:lnTo>
                      <a:cubicBezTo>
                        <a:pt x="1511" y="2789"/>
                        <a:pt x="1497" y="2789"/>
                        <a:pt x="1484" y="2789"/>
                      </a:cubicBezTo>
                      <a:cubicBezTo>
                        <a:pt x="1086" y="2789"/>
                        <a:pt x="1086" y="2142"/>
                        <a:pt x="1484" y="2142"/>
                      </a:cubicBezTo>
                      <a:cubicBezTo>
                        <a:pt x="1497" y="2142"/>
                        <a:pt x="1511" y="2143"/>
                        <a:pt x="1525" y="2144"/>
                      </a:cubicBezTo>
                      <a:lnTo>
                        <a:pt x="3668" y="2144"/>
                      </a:lnTo>
                      <a:cubicBezTo>
                        <a:pt x="3682" y="2143"/>
                        <a:pt x="3696" y="2142"/>
                        <a:pt x="3709" y="2142"/>
                      </a:cubicBezTo>
                      <a:close/>
                      <a:moveTo>
                        <a:pt x="4830" y="4285"/>
                      </a:moveTo>
                      <a:cubicBezTo>
                        <a:pt x="5226" y="4285"/>
                        <a:pt x="5226" y="4909"/>
                        <a:pt x="4830" y="4909"/>
                      </a:cubicBezTo>
                      <a:cubicBezTo>
                        <a:pt x="4816" y="4909"/>
                        <a:pt x="4802" y="4908"/>
                        <a:pt x="4787" y="4907"/>
                      </a:cubicBezTo>
                      <a:lnTo>
                        <a:pt x="1549" y="4907"/>
                      </a:lnTo>
                      <a:cubicBezTo>
                        <a:pt x="1533" y="4908"/>
                        <a:pt x="1518" y="4909"/>
                        <a:pt x="1504" y="4909"/>
                      </a:cubicBezTo>
                      <a:cubicBezTo>
                        <a:pt x="1087" y="4909"/>
                        <a:pt x="1087" y="4285"/>
                        <a:pt x="1504" y="4285"/>
                      </a:cubicBezTo>
                      <a:cubicBezTo>
                        <a:pt x="1518" y="4285"/>
                        <a:pt x="1533" y="4286"/>
                        <a:pt x="1549" y="4287"/>
                      </a:cubicBezTo>
                      <a:lnTo>
                        <a:pt x="4787" y="4287"/>
                      </a:lnTo>
                      <a:cubicBezTo>
                        <a:pt x="4802" y="4286"/>
                        <a:pt x="4816" y="4285"/>
                        <a:pt x="4830" y="4285"/>
                      </a:cubicBezTo>
                      <a:close/>
                      <a:moveTo>
                        <a:pt x="7481" y="3775"/>
                      </a:moveTo>
                      <a:cubicBezTo>
                        <a:pt x="7562" y="3775"/>
                        <a:pt x="7645" y="3811"/>
                        <a:pt x="7716" y="3883"/>
                      </a:cubicBezTo>
                      <a:cubicBezTo>
                        <a:pt x="7836" y="4002"/>
                        <a:pt x="7836" y="4192"/>
                        <a:pt x="7716" y="4311"/>
                      </a:cubicBezTo>
                      <a:lnTo>
                        <a:pt x="6812" y="5192"/>
                      </a:lnTo>
                      <a:cubicBezTo>
                        <a:pt x="6764" y="5264"/>
                        <a:pt x="6669" y="5288"/>
                        <a:pt x="6597" y="5288"/>
                      </a:cubicBezTo>
                      <a:cubicBezTo>
                        <a:pt x="6502" y="5288"/>
                        <a:pt x="6430" y="5264"/>
                        <a:pt x="6383" y="5192"/>
                      </a:cubicBezTo>
                      <a:lnTo>
                        <a:pt x="5954" y="4788"/>
                      </a:lnTo>
                      <a:cubicBezTo>
                        <a:pt x="5835" y="4669"/>
                        <a:pt x="5835" y="4478"/>
                        <a:pt x="5954" y="4359"/>
                      </a:cubicBezTo>
                      <a:lnTo>
                        <a:pt x="6002" y="4335"/>
                      </a:lnTo>
                      <a:cubicBezTo>
                        <a:pt x="6061" y="4276"/>
                        <a:pt x="6139" y="4246"/>
                        <a:pt x="6216" y="4246"/>
                      </a:cubicBezTo>
                      <a:cubicBezTo>
                        <a:pt x="6294" y="4246"/>
                        <a:pt x="6371" y="4276"/>
                        <a:pt x="6430" y="4335"/>
                      </a:cubicBezTo>
                      <a:lnTo>
                        <a:pt x="6621" y="4526"/>
                      </a:lnTo>
                      <a:lnTo>
                        <a:pt x="7264" y="3883"/>
                      </a:lnTo>
                      <a:cubicBezTo>
                        <a:pt x="7324" y="3811"/>
                        <a:pt x="7401" y="3775"/>
                        <a:pt x="7481" y="3775"/>
                      </a:cubicBezTo>
                      <a:close/>
                      <a:moveTo>
                        <a:pt x="4828" y="6405"/>
                      </a:moveTo>
                      <a:cubicBezTo>
                        <a:pt x="5226" y="6405"/>
                        <a:pt x="5226" y="7052"/>
                        <a:pt x="4828" y="7052"/>
                      </a:cubicBezTo>
                      <a:cubicBezTo>
                        <a:pt x="4815" y="7052"/>
                        <a:pt x="4801" y="7051"/>
                        <a:pt x="4787" y="7050"/>
                      </a:cubicBezTo>
                      <a:lnTo>
                        <a:pt x="1549" y="7050"/>
                      </a:lnTo>
                      <a:cubicBezTo>
                        <a:pt x="1534" y="7051"/>
                        <a:pt x="1519" y="7052"/>
                        <a:pt x="1505" y="7052"/>
                      </a:cubicBezTo>
                      <a:cubicBezTo>
                        <a:pt x="1087" y="7052"/>
                        <a:pt x="1087" y="6405"/>
                        <a:pt x="1505" y="6405"/>
                      </a:cubicBezTo>
                      <a:cubicBezTo>
                        <a:pt x="1519" y="6405"/>
                        <a:pt x="1534" y="6405"/>
                        <a:pt x="1549" y="6407"/>
                      </a:cubicBezTo>
                      <a:lnTo>
                        <a:pt x="4787" y="6407"/>
                      </a:lnTo>
                      <a:cubicBezTo>
                        <a:pt x="4801" y="6405"/>
                        <a:pt x="4815" y="6405"/>
                        <a:pt x="4828" y="6405"/>
                      </a:cubicBezTo>
                      <a:close/>
                      <a:moveTo>
                        <a:pt x="7493" y="5895"/>
                      </a:moveTo>
                      <a:cubicBezTo>
                        <a:pt x="7574" y="5895"/>
                        <a:pt x="7657" y="5931"/>
                        <a:pt x="7716" y="6002"/>
                      </a:cubicBezTo>
                      <a:cubicBezTo>
                        <a:pt x="7836" y="6121"/>
                        <a:pt x="7836" y="6312"/>
                        <a:pt x="7716" y="6431"/>
                      </a:cubicBezTo>
                      <a:lnTo>
                        <a:pt x="6835" y="7336"/>
                      </a:lnTo>
                      <a:cubicBezTo>
                        <a:pt x="6764" y="7383"/>
                        <a:pt x="6692" y="7431"/>
                        <a:pt x="6597" y="7431"/>
                      </a:cubicBezTo>
                      <a:cubicBezTo>
                        <a:pt x="6526" y="7431"/>
                        <a:pt x="6454" y="7383"/>
                        <a:pt x="6383" y="7336"/>
                      </a:cubicBezTo>
                      <a:lnTo>
                        <a:pt x="5978" y="6931"/>
                      </a:lnTo>
                      <a:cubicBezTo>
                        <a:pt x="5859" y="6788"/>
                        <a:pt x="5859" y="6597"/>
                        <a:pt x="5978" y="6478"/>
                      </a:cubicBezTo>
                      <a:lnTo>
                        <a:pt x="6002" y="6478"/>
                      </a:lnTo>
                      <a:cubicBezTo>
                        <a:pt x="6061" y="6407"/>
                        <a:pt x="6139" y="6371"/>
                        <a:pt x="6216" y="6371"/>
                      </a:cubicBezTo>
                      <a:cubicBezTo>
                        <a:pt x="6294" y="6371"/>
                        <a:pt x="6371" y="6407"/>
                        <a:pt x="6430" y="6478"/>
                      </a:cubicBezTo>
                      <a:lnTo>
                        <a:pt x="6621" y="6645"/>
                      </a:lnTo>
                      <a:lnTo>
                        <a:pt x="7288" y="6002"/>
                      </a:lnTo>
                      <a:cubicBezTo>
                        <a:pt x="7335" y="5931"/>
                        <a:pt x="7413" y="5895"/>
                        <a:pt x="7493" y="5895"/>
                      </a:cubicBezTo>
                      <a:close/>
                      <a:moveTo>
                        <a:pt x="4830" y="8477"/>
                      </a:moveTo>
                      <a:cubicBezTo>
                        <a:pt x="5226" y="8477"/>
                        <a:pt x="5226" y="9100"/>
                        <a:pt x="4830" y="9100"/>
                      </a:cubicBezTo>
                      <a:cubicBezTo>
                        <a:pt x="4816" y="9100"/>
                        <a:pt x="4802" y="9100"/>
                        <a:pt x="4787" y="9098"/>
                      </a:cubicBezTo>
                      <a:lnTo>
                        <a:pt x="1549" y="9098"/>
                      </a:lnTo>
                      <a:cubicBezTo>
                        <a:pt x="1533" y="9100"/>
                        <a:pt x="1518" y="9100"/>
                        <a:pt x="1504" y="9100"/>
                      </a:cubicBezTo>
                      <a:cubicBezTo>
                        <a:pt x="1087" y="9100"/>
                        <a:pt x="1087" y="8477"/>
                        <a:pt x="1504" y="8477"/>
                      </a:cubicBezTo>
                      <a:cubicBezTo>
                        <a:pt x="1518" y="8477"/>
                        <a:pt x="1533" y="8477"/>
                        <a:pt x="1549" y="8479"/>
                      </a:cubicBezTo>
                      <a:lnTo>
                        <a:pt x="4787" y="8479"/>
                      </a:lnTo>
                      <a:cubicBezTo>
                        <a:pt x="4802" y="8477"/>
                        <a:pt x="4816" y="8477"/>
                        <a:pt x="4830" y="8477"/>
                      </a:cubicBezTo>
                      <a:close/>
                      <a:moveTo>
                        <a:pt x="7483" y="7970"/>
                      </a:moveTo>
                      <a:cubicBezTo>
                        <a:pt x="7722" y="7970"/>
                        <a:pt x="7929" y="8285"/>
                        <a:pt x="7693" y="8503"/>
                      </a:cubicBezTo>
                      <a:lnTo>
                        <a:pt x="7716" y="8503"/>
                      </a:lnTo>
                      <a:lnTo>
                        <a:pt x="6812" y="9384"/>
                      </a:lnTo>
                      <a:cubicBezTo>
                        <a:pt x="6764" y="9455"/>
                        <a:pt x="6669" y="9479"/>
                        <a:pt x="6597" y="9479"/>
                      </a:cubicBezTo>
                      <a:cubicBezTo>
                        <a:pt x="6502" y="9479"/>
                        <a:pt x="6430" y="9455"/>
                        <a:pt x="6383" y="9384"/>
                      </a:cubicBezTo>
                      <a:lnTo>
                        <a:pt x="5954" y="8979"/>
                      </a:lnTo>
                      <a:cubicBezTo>
                        <a:pt x="5835" y="8860"/>
                        <a:pt x="5835" y="8669"/>
                        <a:pt x="5954" y="8550"/>
                      </a:cubicBezTo>
                      <a:cubicBezTo>
                        <a:pt x="6014" y="8479"/>
                        <a:pt x="6097" y="8443"/>
                        <a:pt x="6180" y="8443"/>
                      </a:cubicBezTo>
                      <a:cubicBezTo>
                        <a:pt x="6264" y="8443"/>
                        <a:pt x="6347" y="8479"/>
                        <a:pt x="6407" y="8550"/>
                      </a:cubicBezTo>
                      <a:lnTo>
                        <a:pt x="6597" y="8717"/>
                      </a:lnTo>
                      <a:lnTo>
                        <a:pt x="7264" y="8074"/>
                      </a:lnTo>
                      <a:cubicBezTo>
                        <a:pt x="7332" y="8000"/>
                        <a:pt x="7409" y="7970"/>
                        <a:pt x="7483" y="7970"/>
                      </a:cubicBezTo>
                      <a:close/>
                      <a:moveTo>
                        <a:pt x="906" y="1"/>
                      </a:moveTo>
                      <a:cubicBezTo>
                        <a:pt x="405" y="1"/>
                        <a:pt x="1" y="406"/>
                        <a:pt x="1" y="906"/>
                      </a:cubicBezTo>
                      <a:lnTo>
                        <a:pt x="1" y="9836"/>
                      </a:lnTo>
                      <a:cubicBezTo>
                        <a:pt x="1" y="10313"/>
                        <a:pt x="405" y="10717"/>
                        <a:pt x="906" y="10717"/>
                      </a:cubicBezTo>
                      <a:lnTo>
                        <a:pt x="7669" y="10717"/>
                      </a:lnTo>
                      <a:cubicBezTo>
                        <a:pt x="8169" y="10717"/>
                        <a:pt x="8574" y="10313"/>
                        <a:pt x="8574" y="9836"/>
                      </a:cubicBezTo>
                      <a:lnTo>
                        <a:pt x="8574" y="2835"/>
                      </a:lnTo>
                      <a:lnTo>
                        <a:pt x="6264" y="2835"/>
                      </a:lnTo>
                      <a:cubicBezTo>
                        <a:pt x="6073" y="2835"/>
                        <a:pt x="5954" y="2692"/>
                        <a:pt x="5954" y="2525"/>
                      </a:cubicBezTo>
                      <a:lnTo>
                        <a:pt x="59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25" name="Google Shape;225;p14"/>
          <p:cNvSpPr txBox="1"/>
          <p:nvPr>
            <p:ph idx="2"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gress Report in two columns">
  <p:cSld name="CUSTOM_11">
    <p:spTree>
      <p:nvGrpSpPr>
        <p:cNvPr id="226" name="Shape 226"/>
        <p:cNvGrpSpPr/>
        <p:nvPr/>
      </p:nvGrpSpPr>
      <p:grpSpPr>
        <a:xfrm>
          <a:off x="0" y="0"/>
          <a:ext cx="0" cy="0"/>
          <a:chOff x="0" y="0"/>
          <a:chExt cx="0" cy="0"/>
        </a:xfrm>
      </p:grpSpPr>
      <p:sp>
        <p:nvSpPr>
          <p:cNvPr id="227" name="Google Shape;227;p15"/>
          <p:cNvSpPr txBox="1"/>
          <p:nvPr/>
        </p:nvSpPr>
        <p:spPr>
          <a:xfrm>
            <a:off x="310898" y="795450"/>
            <a:ext cx="42849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TASKS COMPLETED</a:t>
            </a:r>
            <a:endParaRPr b="1" sz="2400">
              <a:solidFill>
                <a:srgbClr val="666666"/>
              </a:solidFill>
              <a:latin typeface="Rajdhani"/>
              <a:ea typeface="Rajdhani"/>
              <a:cs typeface="Rajdhani"/>
              <a:sym typeface="Rajdhani"/>
            </a:endParaRPr>
          </a:p>
        </p:txBody>
      </p:sp>
      <p:sp>
        <p:nvSpPr>
          <p:cNvPr id="228" name="Google Shape;228;p1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29" name="Google Shape;229;p15"/>
          <p:cNvSpPr txBox="1"/>
          <p:nvPr>
            <p:ph idx="1" type="body"/>
          </p:nvPr>
        </p:nvSpPr>
        <p:spPr>
          <a:xfrm>
            <a:off x="317175" y="1371451"/>
            <a:ext cx="42612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230" name="Google Shape;230;p15"/>
          <p:cNvSpPr txBox="1"/>
          <p:nvPr>
            <p:ph idx="2" type="body"/>
          </p:nvPr>
        </p:nvSpPr>
        <p:spPr>
          <a:xfrm>
            <a:off x="4565625" y="1371456"/>
            <a:ext cx="42612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231" name="Google Shape;231;p15"/>
          <p:cNvGrpSpPr/>
          <p:nvPr/>
        </p:nvGrpSpPr>
        <p:grpSpPr>
          <a:xfrm>
            <a:off x="310894" y="212402"/>
            <a:ext cx="8520606" cy="590100"/>
            <a:chOff x="310894" y="212402"/>
            <a:chExt cx="8520606" cy="590100"/>
          </a:xfrm>
        </p:grpSpPr>
        <p:sp>
          <p:nvSpPr>
            <p:cNvPr id="232" name="Google Shape;232;p1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33" name="Google Shape;233;p1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234" name="Google Shape;234;p15"/>
            <p:cNvGrpSpPr/>
            <p:nvPr/>
          </p:nvGrpSpPr>
          <p:grpSpPr>
            <a:xfrm>
              <a:off x="310894" y="212402"/>
              <a:ext cx="8520606" cy="590100"/>
              <a:chOff x="310894" y="212402"/>
              <a:chExt cx="8520606" cy="590100"/>
            </a:xfrm>
          </p:grpSpPr>
          <p:grpSp>
            <p:nvGrpSpPr>
              <p:cNvPr id="235" name="Google Shape;235;p15"/>
              <p:cNvGrpSpPr/>
              <p:nvPr/>
            </p:nvGrpSpPr>
            <p:grpSpPr>
              <a:xfrm>
                <a:off x="310894" y="212402"/>
                <a:ext cx="8520606" cy="590100"/>
                <a:chOff x="310894" y="212402"/>
                <a:chExt cx="8520606" cy="590100"/>
              </a:xfrm>
            </p:grpSpPr>
            <p:sp>
              <p:nvSpPr>
                <p:cNvPr id="236" name="Google Shape;236;p15"/>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PROGRESS REPORT</a:t>
                  </a:r>
                  <a:endParaRPr b="1" sz="2800">
                    <a:latin typeface="Rajdhani"/>
                    <a:ea typeface="Rajdhani"/>
                    <a:cs typeface="Rajdhani"/>
                    <a:sym typeface="Rajdhani"/>
                  </a:endParaRPr>
                </a:p>
              </p:txBody>
            </p:sp>
            <p:sp>
              <p:nvSpPr>
                <p:cNvPr id="237" name="Google Shape;237;p1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38" name="Google Shape;238;p15"/>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239" name="Google Shape;239;p15"/>
              <p:cNvGrpSpPr/>
              <p:nvPr/>
            </p:nvGrpSpPr>
            <p:grpSpPr>
              <a:xfrm>
                <a:off x="468278" y="323994"/>
                <a:ext cx="293509" cy="366904"/>
                <a:chOff x="867091" y="4631994"/>
                <a:chExt cx="293509" cy="366904"/>
              </a:xfrm>
            </p:grpSpPr>
            <p:sp>
              <p:nvSpPr>
                <p:cNvPr id="240" name="Google Shape;240;p15"/>
                <p:cNvSpPr/>
                <p:nvPr/>
              </p:nvSpPr>
              <p:spPr>
                <a:xfrm>
                  <a:off x="1092101" y="4638532"/>
                  <a:ext cx="62817" cy="69321"/>
                </a:xfrm>
                <a:custGeom>
                  <a:rect b="b" l="l" r="r" t="t"/>
                  <a:pathLst>
                    <a:path extrusionOk="0" h="2025" w="1835">
                      <a:moveTo>
                        <a:pt x="0" y="0"/>
                      </a:moveTo>
                      <a:lnTo>
                        <a:pt x="0" y="2025"/>
                      </a:lnTo>
                      <a:lnTo>
                        <a:pt x="1834" y="202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a:off x="867091" y="4631994"/>
                  <a:ext cx="293509" cy="366904"/>
                </a:xfrm>
                <a:custGeom>
                  <a:rect b="b" l="l" r="r" t="t"/>
                  <a:pathLst>
                    <a:path extrusionOk="0" h="10718" w="8574">
                      <a:moveTo>
                        <a:pt x="1482" y="1070"/>
                      </a:moveTo>
                      <a:cubicBezTo>
                        <a:pt x="1496" y="1070"/>
                        <a:pt x="1510" y="1071"/>
                        <a:pt x="1525" y="1073"/>
                      </a:cubicBezTo>
                      <a:lnTo>
                        <a:pt x="2501" y="1073"/>
                      </a:lnTo>
                      <a:cubicBezTo>
                        <a:pt x="2882" y="1096"/>
                        <a:pt x="2882" y="1644"/>
                        <a:pt x="2501" y="1692"/>
                      </a:cubicBezTo>
                      <a:lnTo>
                        <a:pt x="1525" y="1692"/>
                      </a:lnTo>
                      <a:cubicBezTo>
                        <a:pt x="1510" y="1693"/>
                        <a:pt x="1496" y="1694"/>
                        <a:pt x="1482" y="1694"/>
                      </a:cubicBezTo>
                      <a:cubicBezTo>
                        <a:pt x="1086" y="1694"/>
                        <a:pt x="1086" y="1070"/>
                        <a:pt x="1482" y="1070"/>
                      </a:cubicBezTo>
                      <a:close/>
                      <a:moveTo>
                        <a:pt x="3709" y="2142"/>
                      </a:moveTo>
                      <a:cubicBezTo>
                        <a:pt x="4107" y="2142"/>
                        <a:pt x="4107" y="2789"/>
                        <a:pt x="3709" y="2789"/>
                      </a:cubicBezTo>
                      <a:cubicBezTo>
                        <a:pt x="3696" y="2789"/>
                        <a:pt x="3682" y="2789"/>
                        <a:pt x="3668" y="2787"/>
                      </a:cubicBezTo>
                      <a:lnTo>
                        <a:pt x="1525" y="2787"/>
                      </a:lnTo>
                      <a:cubicBezTo>
                        <a:pt x="1511" y="2789"/>
                        <a:pt x="1497" y="2789"/>
                        <a:pt x="1484" y="2789"/>
                      </a:cubicBezTo>
                      <a:cubicBezTo>
                        <a:pt x="1086" y="2789"/>
                        <a:pt x="1086" y="2142"/>
                        <a:pt x="1484" y="2142"/>
                      </a:cubicBezTo>
                      <a:cubicBezTo>
                        <a:pt x="1497" y="2142"/>
                        <a:pt x="1511" y="2143"/>
                        <a:pt x="1525" y="2144"/>
                      </a:cubicBezTo>
                      <a:lnTo>
                        <a:pt x="3668" y="2144"/>
                      </a:lnTo>
                      <a:cubicBezTo>
                        <a:pt x="3682" y="2143"/>
                        <a:pt x="3696" y="2142"/>
                        <a:pt x="3709" y="2142"/>
                      </a:cubicBezTo>
                      <a:close/>
                      <a:moveTo>
                        <a:pt x="4830" y="4285"/>
                      </a:moveTo>
                      <a:cubicBezTo>
                        <a:pt x="5226" y="4285"/>
                        <a:pt x="5226" y="4909"/>
                        <a:pt x="4830" y="4909"/>
                      </a:cubicBezTo>
                      <a:cubicBezTo>
                        <a:pt x="4816" y="4909"/>
                        <a:pt x="4802" y="4908"/>
                        <a:pt x="4787" y="4907"/>
                      </a:cubicBezTo>
                      <a:lnTo>
                        <a:pt x="1549" y="4907"/>
                      </a:lnTo>
                      <a:cubicBezTo>
                        <a:pt x="1533" y="4908"/>
                        <a:pt x="1518" y="4909"/>
                        <a:pt x="1504" y="4909"/>
                      </a:cubicBezTo>
                      <a:cubicBezTo>
                        <a:pt x="1087" y="4909"/>
                        <a:pt x="1087" y="4285"/>
                        <a:pt x="1504" y="4285"/>
                      </a:cubicBezTo>
                      <a:cubicBezTo>
                        <a:pt x="1518" y="4285"/>
                        <a:pt x="1533" y="4286"/>
                        <a:pt x="1549" y="4287"/>
                      </a:cubicBezTo>
                      <a:lnTo>
                        <a:pt x="4787" y="4287"/>
                      </a:lnTo>
                      <a:cubicBezTo>
                        <a:pt x="4802" y="4286"/>
                        <a:pt x="4816" y="4285"/>
                        <a:pt x="4830" y="4285"/>
                      </a:cubicBezTo>
                      <a:close/>
                      <a:moveTo>
                        <a:pt x="7481" y="3775"/>
                      </a:moveTo>
                      <a:cubicBezTo>
                        <a:pt x="7562" y="3775"/>
                        <a:pt x="7645" y="3811"/>
                        <a:pt x="7716" y="3883"/>
                      </a:cubicBezTo>
                      <a:cubicBezTo>
                        <a:pt x="7836" y="4002"/>
                        <a:pt x="7836" y="4192"/>
                        <a:pt x="7716" y="4311"/>
                      </a:cubicBezTo>
                      <a:lnTo>
                        <a:pt x="6812" y="5192"/>
                      </a:lnTo>
                      <a:cubicBezTo>
                        <a:pt x="6764" y="5264"/>
                        <a:pt x="6669" y="5288"/>
                        <a:pt x="6597" y="5288"/>
                      </a:cubicBezTo>
                      <a:cubicBezTo>
                        <a:pt x="6502" y="5288"/>
                        <a:pt x="6430" y="5264"/>
                        <a:pt x="6383" y="5192"/>
                      </a:cubicBezTo>
                      <a:lnTo>
                        <a:pt x="5954" y="4788"/>
                      </a:lnTo>
                      <a:cubicBezTo>
                        <a:pt x="5835" y="4669"/>
                        <a:pt x="5835" y="4478"/>
                        <a:pt x="5954" y="4359"/>
                      </a:cubicBezTo>
                      <a:lnTo>
                        <a:pt x="6002" y="4335"/>
                      </a:lnTo>
                      <a:cubicBezTo>
                        <a:pt x="6061" y="4276"/>
                        <a:pt x="6139" y="4246"/>
                        <a:pt x="6216" y="4246"/>
                      </a:cubicBezTo>
                      <a:cubicBezTo>
                        <a:pt x="6294" y="4246"/>
                        <a:pt x="6371" y="4276"/>
                        <a:pt x="6430" y="4335"/>
                      </a:cubicBezTo>
                      <a:lnTo>
                        <a:pt x="6621" y="4526"/>
                      </a:lnTo>
                      <a:lnTo>
                        <a:pt x="7264" y="3883"/>
                      </a:lnTo>
                      <a:cubicBezTo>
                        <a:pt x="7324" y="3811"/>
                        <a:pt x="7401" y="3775"/>
                        <a:pt x="7481" y="3775"/>
                      </a:cubicBezTo>
                      <a:close/>
                      <a:moveTo>
                        <a:pt x="4828" y="6405"/>
                      </a:moveTo>
                      <a:cubicBezTo>
                        <a:pt x="5226" y="6405"/>
                        <a:pt x="5226" y="7052"/>
                        <a:pt x="4828" y="7052"/>
                      </a:cubicBezTo>
                      <a:cubicBezTo>
                        <a:pt x="4815" y="7052"/>
                        <a:pt x="4801" y="7051"/>
                        <a:pt x="4787" y="7050"/>
                      </a:cubicBezTo>
                      <a:lnTo>
                        <a:pt x="1549" y="7050"/>
                      </a:lnTo>
                      <a:cubicBezTo>
                        <a:pt x="1534" y="7051"/>
                        <a:pt x="1519" y="7052"/>
                        <a:pt x="1505" y="7052"/>
                      </a:cubicBezTo>
                      <a:cubicBezTo>
                        <a:pt x="1087" y="7052"/>
                        <a:pt x="1087" y="6405"/>
                        <a:pt x="1505" y="6405"/>
                      </a:cubicBezTo>
                      <a:cubicBezTo>
                        <a:pt x="1519" y="6405"/>
                        <a:pt x="1534" y="6405"/>
                        <a:pt x="1549" y="6407"/>
                      </a:cubicBezTo>
                      <a:lnTo>
                        <a:pt x="4787" y="6407"/>
                      </a:lnTo>
                      <a:cubicBezTo>
                        <a:pt x="4801" y="6405"/>
                        <a:pt x="4815" y="6405"/>
                        <a:pt x="4828" y="6405"/>
                      </a:cubicBezTo>
                      <a:close/>
                      <a:moveTo>
                        <a:pt x="7493" y="5895"/>
                      </a:moveTo>
                      <a:cubicBezTo>
                        <a:pt x="7574" y="5895"/>
                        <a:pt x="7657" y="5931"/>
                        <a:pt x="7716" y="6002"/>
                      </a:cubicBezTo>
                      <a:cubicBezTo>
                        <a:pt x="7836" y="6121"/>
                        <a:pt x="7836" y="6312"/>
                        <a:pt x="7716" y="6431"/>
                      </a:cubicBezTo>
                      <a:lnTo>
                        <a:pt x="6835" y="7336"/>
                      </a:lnTo>
                      <a:cubicBezTo>
                        <a:pt x="6764" y="7383"/>
                        <a:pt x="6692" y="7431"/>
                        <a:pt x="6597" y="7431"/>
                      </a:cubicBezTo>
                      <a:cubicBezTo>
                        <a:pt x="6526" y="7431"/>
                        <a:pt x="6454" y="7383"/>
                        <a:pt x="6383" y="7336"/>
                      </a:cubicBezTo>
                      <a:lnTo>
                        <a:pt x="5978" y="6931"/>
                      </a:lnTo>
                      <a:cubicBezTo>
                        <a:pt x="5859" y="6788"/>
                        <a:pt x="5859" y="6597"/>
                        <a:pt x="5978" y="6478"/>
                      </a:cubicBezTo>
                      <a:lnTo>
                        <a:pt x="6002" y="6478"/>
                      </a:lnTo>
                      <a:cubicBezTo>
                        <a:pt x="6061" y="6407"/>
                        <a:pt x="6139" y="6371"/>
                        <a:pt x="6216" y="6371"/>
                      </a:cubicBezTo>
                      <a:cubicBezTo>
                        <a:pt x="6294" y="6371"/>
                        <a:pt x="6371" y="6407"/>
                        <a:pt x="6430" y="6478"/>
                      </a:cubicBezTo>
                      <a:lnTo>
                        <a:pt x="6621" y="6645"/>
                      </a:lnTo>
                      <a:lnTo>
                        <a:pt x="7288" y="6002"/>
                      </a:lnTo>
                      <a:cubicBezTo>
                        <a:pt x="7335" y="5931"/>
                        <a:pt x="7413" y="5895"/>
                        <a:pt x="7493" y="5895"/>
                      </a:cubicBezTo>
                      <a:close/>
                      <a:moveTo>
                        <a:pt x="4830" y="8477"/>
                      </a:moveTo>
                      <a:cubicBezTo>
                        <a:pt x="5226" y="8477"/>
                        <a:pt x="5226" y="9100"/>
                        <a:pt x="4830" y="9100"/>
                      </a:cubicBezTo>
                      <a:cubicBezTo>
                        <a:pt x="4816" y="9100"/>
                        <a:pt x="4802" y="9100"/>
                        <a:pt x="4787" y="9098"/>
                      </a:cubicBezTo>
                      <a:lnTo>
                        <a:pt x="1549" y="9098"/>
                      </a:lnTo>
                      <a:cubicBezTo>
                        <a:pt x="1533" y="9100"/>
                        <a:pt x="1518" y="9100"/>
                        <a:pt x="1504" y="9100"/>
                      </a:cubicBezTo>
                      <a:cubicBezTo>
                        <a:pt x="1087" y="9100"/>
                        <a:pt x="1087" y="8477"/>
                        <a:pt x="1504" y="8477"/>
                      </a:cubicBezTo>
                      <a:cubicBezTo>
                        <a:pt x="1518" y="8477"/>
                        <a:pt x="1533" y="8477"/>
                        <a:pt x="1549" y="8479"/>
                      </a:cubicBezTo>
                      <a:lnTo>
                        <a:pt x="4787" y="8479"/>
                      </a:lnTo>
                      <a:cubicBezTo>
                        <a:pt x="4802" y="8477"/>
                        <a:pt x="4816" y="8477"/>
                        <a:pt x="4830" y="8477"/>
                      </a:cubicBezTo>
                      <a:close/>
                      <a:moveTo>
                        <a:pt x="7483" y="7970"/>
                      </a:moveTo>
                      <a:cubicBezTo>
                        <a:pt x="7722" y="7970"/>
                        <a:pt x="7929" y="8285"/>
                        <a:pt x="7693" y="8503"/>
                      </a:cubicBezTo>
                      <a:lnTo>
                        <a:pt x="7716" y="8503"/>
                      </a:lnTo>
                      <a:lnTo>
                        <a:pt x="6812" y="9384"/>
                      </a:lnTo>
                      <a:cubicBezTo>
                        <a:pt x="6764" y="9455"/>
                        <a:pt x="6669" y="9479"/>
                        <a:pt x="6597" y="9479"/>
                      </a:cubicBezTo>
                      <a:cubicBezTo>
                        <a:pt x="6502" y="9479"/>
                        <a:pt x="6430" y="9455"/>
                        <a:pt x="6383" y="9384"/>
                      </a:cubicBezTo>
                      <a:lnTo>
                        <a:pt x="5954" y="8979"/>
                      </a:lnTo>
                      <a:cubicBezTo>
                        <a:pt x="5835" y="8860"/>
                        <a:pt x="5835" y="8669"/>
                        <a:pt x="5954" y="8550"/>
                      </a:cubicBezTo>
                      <a:cubicBezTo>
                        <a:pt x="6014" y="8479"/>
                        <a:pt x="6097" y="8443"/>
                        <a:pt x="6180" y="8443"/>
                      </a:cubicBezTo>
                      <a:cubicBezTo>
                        <a:pt x="6264" y="8443"/>
                        <a:pt x="6347" y="8479"/>
                        <a:pt x="6407" y="8550"/>
                      </a:cubicBezTo>
                      <a:lnTo>
                        <a:pt x="6597" y="8717"/>
                      </a:lnTo>
                      <a:lnTo>
                        <a:pt x="7264" y="8074"/>
                      </a:lnTo>
                      <a:cubicBezTo>
                        <a:pt x="7332" y="8000"/>
                        <a:pt x="7409" y="7970"/>
                        <a:pt x="7483" y="7970"/>
                      </a:cubicBezTo>
                      <a:close/>
                      <a:moveTo>
                        <a:pt x="906" y="1"/>
                      </a:moveTo>
                      <a:cubicBezTo>
                        <a:pt x="405" y="1"/>
                        <a:pt x="1" y="406"/>
                        <a:pt x="1" y="906"/>
                      </a:cubicBezTo>
                      <a:lnTo>
                        <a:pt x="1" y="9836"/>
                      </a:lnTo>
                      <a:cubicBezTo>
                        <a:pt x="1" y="10313"/>
                        <a:pt x="405" y="10717"/>
                        <a:pt x="906" y="10717"/>
                      </a:cubicBezTo>
                      <a:lnTo>
                        <a:pt x="7669" y="10717"/>
                      </a:lnTo>
                      <a:cubicBezTo>
                        <a:pt x="8169" y="10717"/>
                        <a:pt x="8574" y="10313"/>
                        <a:pt x="8574" y="9836"/>
                      </a:cubicBezTo>
                      <a:lnTo>
                        <a:pt x="8574" y="2835"/>
                      </a:lnTo>
                      <a:lnTo>
                        <a:pt x="6264" y="2835"/>
                      </a:lnTo>
                      <a:cubicBezTo>
                        <a:pt x="6073" y="2835"/>
                        <a:pt x="5954" y="2692"/>
                        <a:pt x="5954" y="2525"/>
                      </a:cubicBezTo>
                      <a:lnTo>
                        <a:pt x="59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42" name="Google Shape;242;p15"/>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gress Report with Questions">
  <p:cSld name="CUSTOM_1_4_1">
    <p:spTree>
      <p:nvGrpSpPr>
        <p:cNvPr id="243" name="Shape 243"/>
        <p:cNvGrpSpPr/>
        <p:nvPr/>
      </p:nvGrpSpPr>
      <p:grpSpPr>
        <a:xfrm>
          <a:off x="0" y="0"/>
          <a:ext cx="0" cy="0"/>
          <a:chOff x="0" y="0"/>
          <a:chExt cx="0" cy="0"/>
        </a:xfrm>
      </p:grpSpPr>
      <p:sp>
        <p:nvSpPr>
          <p:cNvPr id="244" name="Google Shape;244;p16"/>
          <p:cNvSpPr txBox="1"/>
          <p:nvPr/>
        </p:nvSpPr>
        <p:spPr>
          <a:xfrm>
            <a:off x="310900" y="795450"/>
            <a:ext cx="42357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666666"/>
                </a:solidFill>
                <a:latin typeface="Rajdhani"/>
                <a:ea typeface="Rajdhani"/>
                <a:cs typeface="Rajdhani"/>
                <a:sym typeface="Rajdhani"/>
              </a:rPr>
              <a:t>TASKS COMPLETED</a:t>
            </a:r>
            <a:endParaRPr b="1" sz="2400">
              <a:solidFill>
                <a:srgbClr val="666666"/>
              </a:solidFill>
              <a:latin typeface="Rajdhani"/>
              <a:ea typeface="Rajdhani"/>
              <a:cs typeface="Rajdhani"/>
              <a:sym typeface="Rajdhani"/>
            </a:endParaRPr>
          </a:p>
        </p:txBody>
      </p:sp>
      <p:sp>
        <p:nvSpPr>
          <p:cNvPr id="245" name="Google Shape;245;p16"/>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46" name="Google Shape;246;p16"/>
          <p:cNvSpPr txBox="1"/>
          <p:nvPr/>
        </p:nvSpPr>
        <p:spPr>
          <a:xfrm>
            <a:off x="4546596" y="795450"/>
            <a:ext cx="42336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666666"/>
                </a:solidFill>
                <a:latin typeface="Rajdhani"/>
                <a:ea typeface="Rajdhani"/>
                <a:cs typeface="Rajdhani"/>
                <a:sym typeface="Rajdhani"/>
              </a:rPr>
              <a:t>QUESTIONS TO DISCUSS</a:t>
            </a:r>
            <a:endParaRPr b="1" sz="2400">
              <a:solidFill>
                <a:srgbClr val="666666"/>
              </a:solidFill>
              <a:latin typeface="Rajdhani"/>
              <a:ea typeface="Rajdhani"/>
              <a:cs typeface="Rajdhani"/>
              <a:sym typeface="Rajdhani"/>
            </a:endParaRPr>
          </a:p>
        </p:txBody>
      </p:sp>
      <p:sp>
        <p:nvSpPr>
          <p:cNvPr id="247" name="Google Shape;247;p16"/>
          <p:cNvSpPr txBox="1"/>
          <p:nvPr>
            <p:ph idx="1" type="body"/>
          </p:nvPr>
        </p:nvSpPr>
        <p:spPr>
          <a:xfrm>
            <a:off x="313000" y="1371450"/>
            <a:ext cx="4233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248" name="Google Shape;248;p16"/>
          <p:cNvSpPr txBox="1"/>
          <p:nvPr>
            <p:ph idx="2" type="body"/>
          </p:nvPr>
        </p:nvSpPr>
        <p:spPr>
          <a:xfrm>
            <a:off x="4546600" y="1371455"/>
            <a:ext cx="4233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249" name="Google Shape;249;p16"/>
          <p:cNvGrpSpPr/>
          <p:nvPr/>
        </p:nvGrpSpPr>
        <p:grpSpPr>
          <a:xfrm>
            <a:off x="310894" y="212402"/>
            <a:ext cx="8520606" cy="590100"/>
            <a:chOff x="310894" y="212402"/>
            <a:chExt cx="8520606" cy="590100"/>
          </a:xfrm>
        </p:grpSpPr>
        <p:sp>
          <p:nvSpPr>
            <p:cNvPr id="250" name="Google Shape;250;p16"/>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PROGRESS REPORT</a:t>
              </a:r>
              <a:endParaRPr b="1" sz="2800">
                <a:latin typeface="Rajdhani"/>
                <a:ea typeface="Rajdhani"/>
                <a:cs typeface="Rajdhani"/>
                <a:sym typeface="Rajdhani"/>
              </a:endParaRPr>
            </a:p>
          </p:txBody>
        </p:sp>
        <p:sp>
          <p:nvSpPr>
            <p:cNvPr id="251" name="Google Shape;251;p16"/>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52" name="Google Shape;252;p16"/>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253" name="Google Shape;253;p16"/>
          <p:cNvGrpSpPr/>
          <p:nvPr/>
        </p:nvGrpSpPr>
        <p:grpSpPr>
          <a:xfrm>
            <a:off x="413014" y="368130"/>
            <a:ext cx="386876" cy="278641"/>
            <a:chOff x="7155314" y="3502243"/>
            <a:chExt cx="386876" cy="278641"/>
          </a:xfrm>
        </p:grpSpPr>
        <p:sp>
          <p:nvSpPr>
            <p:cNvPr id="254" name="Google Shape;254;p16"/>
            <p:cNvSpPr/>
            <p:nvPr/>
          </p:nvSpPr>
          <p:spPr>
            <a:xfrm>
              <a:off x="7239167" y="3502243"/>
              <a:ext cx="300596" cy="64496"/>
            </a:xfrm>
            <a:custGeom>
              <a:rect b="b" l="l" r="r" t="t"/>
              <a:pathLst>
                <a:path extrusionOk="0" h="1886" w="8790">
                  <a:moveTo>
                    <a:pt x="1243" y="1"/>
                  </a:moveTo>
                  <a:cubicBezTo>
                    <a:pt x="1" y="1"/>
                    <a:pt x="1" y="1886"/>
                    <a:pt x="1243" y="1886"/>
                  </a:cubicBezTo>
                  <a:cubicBezTo>
                    <a:pt x="1266" y="1886"/>
                    <a:pt x="1289" y="1885"/>
                    <a:pt x="1312" y="1884"/>
                  </a:cubicBezTo>
                  <a:lnTo>
                    <a:pt x="7622" y="1884"/>
                  </a:lnTo>
                  <a:cubicBezTo>
                    <a:pt x="8789" y="1813"/>
                    <a:pt x="8789" y="74"/>
                    <a:pt x="7622" y="3"/>
                  </a:cubicBezTo>
                  <a:lnTo>
                    <a:pt x="1312" y="3"/>
                  </a:lnTo>
                  <a:cubicBezTo>
                    <a:pt x="1289" y="1"/>
                    <a:pt x="1266" y="1"/>
                    <a:pt x="1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
            <p:cNvSpPr/>
            <p:nvPr/>
          </p:nvSpPr>
          <p:spPr>
            <a:xfrm>
              <a:off x="7239167" y="3608939"/>
              <a:ext cx="300596" cy="64496"/>
            </a:xfrm>
            <a:custGeom>
              <a:rect b="b" l="l" r="r" t="t"/>
              <a:pathLst>
                <a:path extrusionOk="0" h="1886" w="8790">
                  <a:moveTo>
                    <a:pt x="1243" y="0"/>
                  </a:moveTo>
                  <a:cubicBezTo>
                    <a:pt x="1" y="0"/>
                    <a:pt x="1" y="1886"/>
                    <a:pt x="1243" y="1886"/>
                  </a:cubicBezTo>
                  <a:cubicBezTo>
                    <a:pt x="1266" y="1886"/>
                    <a:pt x="1289" y="1885"/>
                    <a:pt x="1312" y="1884"/>
                  </a:cubicBezTo>
                  <a:lnTo>
                    <a:pt x="7622" y="1884"/>
                  </a:lnTo>
                  <a:cubicBezTo>
                    <a:pt x="8789" y="1812"/>
                    <a:pt x="8789" y="74"/>
                    <a:pt x="7622" y="2"/>
                  </a:cubicBezTo>
                  <a:lnTo>
                    <a:pt x="1312" y="2"/>
                  </a:lnTo>
                  <a:cubicBezTo>
                    <a:pt x="1289" y="1"/>
                    <a:pt x="1266" y="0"/>
                    <a:pt x="1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
            <p:cNvSpPr/>
            <p:nvPr/>
          </p:nvSpPr>
          <p:spPr>
            <a:xfrm>
              <a:off x="7241663" y="3716490"/>
              <a:ext cx="300528" cy="64394"/>
            </a:xfrm>
            <a:custGeom>
              <a:rect b="b" l="l" r="r" t="t"/>
              <a:pathLst>
                <a:path extrusionOk="0" h="1883" w="8788">
                  <a:moveTo>
                    <a:pt x="1239" y="1"/>
                  </a:moveTo>
                  <a:cubicBezTo>
                    <a:pt x="0" y="1"/>
                    <a:pt x="0" y="1858"/>
                    <a:pt x="1239" y="1882"/>
                  </a:cubicBezTo>
                  <a:lnTo>
                    <a:pt x="7549" y="1882"/>
                  </a:lnTo>
                  <a:cubicBezTo>
                    <a:pt x="8788" y="1882"/>
                    <a:pt x="8788" y="1"/>
                    <a:pt x="7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p:nvPr/>
          </p:nvSpPr>
          <p:spPr>
            <a:xfrm>
              <a:off x="7155314" y="3502311"/>
              <a:ext cx="74961" cy="64257"/>
            </a:xfrm>
            <a:custGeom>
              <a:rect b="b" l="l" r="r" t="t"/>
              <a:pathLst>
                <a:path extrusionOk="0" h="1879" w="2192">
                  <a:moveTo>
                    <a:pt x="1263" y="1"/>
                  </a:moveTo>
                  <a:cubicBezTo>
                    <a:pt x="430" y="1"/>
                    <a:pt x="1" y="1001"/>
                    <a:pt x="596" y="1596"/>
                  </a:cubicBezTo>
                  <a:cubicBezTo>
                    <a:pt x="791" y="1791"/>
                    <a:pt x="1029" y="1879"/>
                    <a:pt x="1261" y="1879"/>
                  </a:cubicBezTo>
                  <a:cubicBezTo>
                    <a:pt x="1739" y="1879"/>
                    <a:pt x="2192" y="1506"/>
                    <a:pt x="2192" y="929"/>
                  </a:cubicBezTo>
                  <a:cubicBezTo>
                    <a:pt x="2192" y="429"/>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p:nvPr/>
          </p:nvSpPr>
          <p:spPr>
            <a:xfrm>
              <a:off x="7155314" y="3609007"/>
              <a:ext cx="74961" cy="64873"/>
            </a:xfrm>
            <a:custGeom>
              <a:rect b="b" l="l" r="r" t="t"/>
              <a:pathLst>
                <a:path extrusionOk="0" h="1897" w="2192">
                  <a:moveTo>
                    <a:pt x="1263" y="0"/>
                  </a:moveTo>
                  <a:cubicBezTo>
                    <a:pt x="430" y="0"/>
                    <a:pt x="1" y="1024"/>
                    <a:pt x="596" y="1620"/>
                  </a:cubicBezTo>
                  <a:cubicBezTo>
                    <a:pt x="788" y="1811"/>
                    <a:pt x="1022" y="1897"/>
                    <a:pt x="1251" y="1897"/>
                  </a:cubicBezTo>
                  <a:cubicBezTo>
                    <a:pt x="1732" y="1897"/>
                    <a:pt x="2192" y="1518"/>
                    <a:pt x="2192" y="953"/>
                  </a:cubicBezTo>
                  <a:cubicBezTo>
                    <a:pt x="2192" y="429"/>
                    <a:pt x="1787" y="0"/>
                    <a:pt x="1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
            <p:cNvSpPr/>
            <p:nvPr/>
          </p:nvSpPr>
          <p:spPr>
            <a:xfrm>
              <a:off x="7155314" y="3716490"/>
              <a:ext cx="74961" cy="64086"/>
            </a:xfrm>
            <a:custGeom>
              <a:rect b="b" l="l" r="r" t="t"/>
              <a:pathLst>
                <a:path extrusionOk="0" h="1874" w="2192">
                  <a:moveTo>
                    <a:pt x="1263" y="1"/>
                  </a:moveTo>
                  <a:cubicBezTo>
                    <a:pt x="430" y="1"/>
                    <a:pt x="1" y="1001"/>
                    <a:pt x="596" y="1596"/>
                  </a:cubicBezTo>
                  <a:cubicBezTo>
                    <a:pt x="788" y="1788"/>
                    <a:pt x="1022" y="1874"/>
                    <a:pt x="1251" y="1874"/>
                  </a:cubicBezTo>
                  <a:cubicBezTo>
                    <a:pt x="1732" y="1874"/>
                    <a:pt x="2192" y="1495"/>
                    <a:pt x="2192" y="930"/>
                  </a:cubicBezTo>
                  <a:cubicBezTo>
                    <a:pt x="2192" y="406"/>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16"/>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gress Report with two students">
  <p:cSld name="CUSTOM_11_1">
    <p:spTree>
      <p:nvGrpSpPr>
        <p:cNvPr id="261" name="Shape 261"/>
        <p:cNvGrpSpPr/>
        <p:nvPr/>
      </p:nvGrpSpPr>
      <p:grpSpPr>
        <a:xfrm>
          <a:off x="0" y="0"/>
          <a:ext cx="0" cy="0"/>
          <a:chOff x="0" y="0"/>
          <a:chExt cx="0" cy="0"/>
        </a:xfrm>
      </p:grpSpPr>
      <p:sp>
        <p:nvSpPr>
          <p:cNvPr id="262" name="Google Shape;262;p1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263" name="Google Shape;263;p17"/>
          <p:cNvGrpSpPr/>
          <p:nvPr/>
        </p:nvGrpSpPr>
        <p:grpSpPr>
          <a:xfrm>
            <a:off x="310894" y="212402"/>
            <a:ext cx="8520606" cy="590100"/>
            <a:chOff x="310894" y="212402"/>
            <a:chExt cx="8520606" cy="590100"/>
          </a:xfrm>
        </p:grpSpPr>
        <p:sp>
          <p:nvSpPr>
            <p:cNvPr id="264" name="Google Shape;264;p1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65" name="Google Shape;265;p1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266" name="Google Shape;266;p17"/>
            <p:cNvGrpSpPr/>
            <p:nvPr/>
          </p:nvGrpSpPr>
          <p:grpSpPr>
            <a:xfrm>
              <a:off x="310894" y="212402"/>
              <a:ext cx="8520606" cy="590100"/>
              <a:chOff x="310894" y="212402"/>
              <a:chExt cx="8520606" cy="590100"/>
            </a:xfrm>
          </p:grpSpPr>
          <p:grpSp>
            <p:nvGrpSpPr>
              <p:cNvPr id="267" name="Google Shape;267;p17"/>
              <p:cNvGrpSpPr/>
              <p:nvPr/>
            </p:nvGrpSpPr>
            <p:grpSpPr>
              <a:xfrm>
                <a:off x="310894" y="212402"/>
                <a:ext cx="8520606" cy="590100"/>
                <a:chOff x="310894" y="212402"/>
                <a:chExt cx="8520606" cy="590100"/>
              </a:xfrm>
            </p:grpSpPr>
            <p:sp>
              <p:nvSpPr>
                <p:cNvPr id="268" name="Google Shape;268;p17"/>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PROGRESS REPORT</a:t>
                  </a:r>
                  <a:endParaRPr b="1" sz="2800">
                    <a:latin typeface="Rajdhani"/>
                    <a:ea typeface="Rajdhani"/>
                    <a:cs typeface="Rajdhani"/>
                    <a:sym typeface="Rajdhani"/>
                  </a:endParaRPr>
                </a:p>
              </p:txBody>
            </p:sp>
            <p:sp>
              <p:nvSpPr>
                <p:cNvPr id="269" name="Google Shape;269;p1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70" name="Google Shape;270;p17"/>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271" name="Google Shape;271;p17"/>
              <p:cNvGrpSpPr/>
              <p:nvPr/>
            </p:nvGrpSpPr>
            <p:grpSpPr>
              <a:xfrm>
                <a:off x="468278" y="323994"/>
                <a:ext cx="293509" cy="366904"/>
                <a:chOff x="867091" y="4631994"/>
                <a:chExt cx="293509" cy="366904"/>
              </a:xfrm>
            </p:grpSpPr>
            <p:sp>
              <p:nvSpPr>
                <p:cNvPr id="272" name="Google Shape;272;p17"/>
                <p:cNvSpPr/>
                <p:nvPr/>
              </p:nvSpPr>
              <p:spPr>
                <a:xfrm>
                  <a:off x="1092101" y="4638532"/>
                  <a:ext cx="62817" cy="69321"/>
                </a:xfrm>
                <a:custGeom>
                  <a:rect b="b" l="l" r="r" t="t"/>
                  <a:pathLst>
                    <a:path extrusionOk="0" h="2025" w="1835">
                      <a:moveTo>
                        <a:pt x="0" y="0"/>
                      </a:moveTo>
                      <a:lnTo>
                        <a:pt x="0" y="2025"/>
                      </a:lnTo>
                      <a:lnTo>
                        <a:pt x="1834" y="202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7"/>
                <p:cNvSpPr/>
                <p:nvPr/>
              </p:nvSpPr>
              <p:spPr>
                <a:xfrm>
                  <a:off x="867091" y="4631994"/>
                  <a:ext cx="293509" cy="366904"/>
                </a:xfrm>
                <a:custGeom>
                  <a:rect b="b" l="l" r="r" t="t"/>
                  <a:pathLst>
                    <a:path extrusionOk="0" h="10718" w="8574">
                      <a:moveTo>
                        <a:pt x="1482" y="1070"/>
                      </a:moveTo>
                      <a:cubicBezTo>
                        <a:pt x="1496" y="1070"/>
                        <a:pt x="1510" y="1071"/>
                        <a:pt x="1525" y="1073"/>
                      </a:cubicBezTo>
                      <a:lnTo>
                        <a:pt x="2501" y="1073"/>
                      </a:lnTo>
                      <a:cubicBezTo>
                        <a:pt x="2882" y="1096"/>
                        <a:pt x="2882" y="1644"/>
                        <a:pt x="2501" y="1692"/>
                      </a:cubicBezTo>
                      <a:lnTo>
                        <a:pt x="1525" y="1692"/>
                      </a:lnTo>
                      <a:cubicBezTo>
                        <a:pt x="1510" y="1693"/>
                        <a:pt x="1496" y="1694"/>
                        <a:pt x="1482" y="1694"/>
                      </a:cubicBezTo>
                      <a:cubicBezTo>
                        <a:pt x="1086" y="1694"/>
                        <a:pt x="1086" y="1070"/>
                        <a:pt x="1482" y="1070"/>
                      </a:cubicBezTo>
                      <a:close/>
                      <a:moveTo>
                        <a:pt x="3709" y="2142"/>
                      </a:moveTo>
                      <a:cubicBezTo>
                        <a:pt x="4107" y="2142"/>
                        <a:pt x="4107" y="2789"/>
                        <a:pt x="3709" y="2789"/>
                      </a:cubicBezTo>
                      <a:cubicBezTo>
                        <a:pt x="3696" y="2789"/>
                        <a:pt x="3682" y="2789"/>
                        <a:pt x="3668" y="2787"/>
                      </a:cubicBezTo>
                      <a:lnTo>
                        <a:pt x="1525" y="2787"/>
                      </a:lnTo>
                      <a:cubicBezTo>
                        <a:pt x="1511" y="2789"/>
                        <a:pt x="1497" y="2789"/>
                        <a:pt x="1484" y="2789"/>
                      </a:cubicBezTo>
                      <a:cubicBezTo>
                        <a:pt x="1086" y="2789"/>
                        <a:pt x="1086" y="2142"/>
                        <a:pt x="1484" y="2142"/>
                      </a:cubicBezTo>
                      <a:cubicBezTo>
                        <a:pt x="1497" y="2142"/>
                        <a:pt x="1511" y="2143"/>
                        <a:pt x="1525" y="2144"/>
                      </a:cubicBezTo>
                      <a:lnTo>
                        <a:pt x="3668" y="2144"/>
                      </a:lnTo>
                      <a:cubicBezTo>
                        <a:pt x="3682" y="2143"/>
                        <a:pt x="3696" y="2142"/>
                        <a:pt x="3709" y="2142"/>
                      </a:cubicBezTo>
                      <a:close/>
                      <a:moveTo>
                        <a:pt x="4830" y="4285"/>
                      </a:moveTo>
                      <a:cubicBezTo>
                        <a:pt x="5226" y="4285"/>
                        <a:pt x="5226" y="4909"/>
                        <a:pt x="4830" y="4909"/>
                      </a:cubicBezTo>
                      <a:cubicBezTo>
                        <a:pt x="4816" y="4909"/>
                        <a:pt x="4802" y="4908"/>
                        <a:pt x="4787" y="4907"/>
                      </a:cubicBezTo>
                      <a:lnTo>
                        <a:pt x="1549" y="4907"/>
                      </a:lnTo>
                      <a:cubicBezTo>
                        <a:pt x="1533" y="4908"/>
                        <a:pt x="1518" y="4909"/>
                        <a:pt x="1504" y="4909"/>
                      </a:cubicBezTo>
                      <a:cubicBezTo>
                        <a:pt x="1087" y="4909"/>
                        <a:pt x="1087" y="4285"/>
                        <a:pt x="1504" y="4285"/>
                      </a:cubicBezTo>
                      <a:cubicBezTo>
                        <a:pt x="1518" y="4285"/>
                        <a:pt x="1533" y="4286"/>
                        <a:pt x="1549" y="4287"/>
                      </a:cubicBezTo>
                      <a:lnTo>
                        <a:pt x="4787" y="4287"/>
                      </a:lnTo>
                      <a:cubicBezTo>
                        <a:pt x="4802" y="4286"/>
                        <a:pt x="4816" y="4285"/>
                        <a:pt x="4830" y="4285"/>
                      </a:cubicBezTo>
                      <a:close/>
                      <a:moveTo>
                        <a:pt x="7481" y="3775"/>
                      </a:moveTo>
                      <a:cubicBezTo>
                        <a:pt x="7562" y="3775"/>
                        <a:pt x="7645" y="3811"/>
                        <a:pt x="7716" y="3883"/>
                      </a:cubicBezTo>
                      <a:cubicBezTo>
                        <a:pt x="7836" y="4002"/>
                        <a:pt x="7836" y="4192"/>
                        <a:pt x="7716" y="4311"/>
                      </a:cubicBezTo>
                      <a:lnTo>
                        <a:pt x="6812" y="5192"/>
                      </a:lnTo>
                      <a:cubicBezTo>
                        <a:pt x="6764" y="5264"/>
                        <a:pt x="6669" y="5288"/>
                        <a:pt x="6597" y="5288"/>
                      </a:cubicBezTo>
                      <a:cubicBezTo>
                        <a:pt x="6502" y="5288"/>
                        <a:pt x="6430" y="5264"/>
                        <a:pt x="6383" y="5192"/>
                      </a:cubicBezTo>
                      <a:lnTo>
                        <a:pt x="5954" y="4788"/>
                      </a:lnTo>
                      <a:cubicBezTo>
                        <a:pt x="5835" y="4669"/>
                        <a:pt x="5835" y="4478"/>
                        <a:pt x="5954" y="4359"/>
                      </a:cubicBezTo>
                      <a:lnTo>
                        <a:pt x="6002" y="4335"/>
                      </a:lnTo>
                      <a:cubicBezTo>
                        <a:pt x="6061" y="4276"/>
                        <a:pt x="6139" y="4246"/>
                        <a:pt x="6216" y="4246"/>
                      </a:cubicBezTo>
                      <a:cubicBezTo>
                        <a:pt x="6294" y="4246"/>
                        <a:pt x="6371" y="4276"/>
                        <a:pt x="6430" y="4335"/>
                      </a:cubicBezTo>
                      <a:lnTo>
                        <a:pt x="6621" y="4526"/>
                      </a:lnTo>
                      <a:lnTo>
                        <a:pt x="7264" y="3883"/>
                      </a:lnTo>
                      <a:cubicBezTo>
                        <a:pt x="7324" y="3811"/>
                        <a:pt x="7401" y="3775"/>
                        <a:pt x="7481" y="3775"/>
                      </a:cubicBezTo>
                      <a:close/>
                      <a:moveTo>
                        <a:pt x="4828" y="6405"/>
                      </a:moveTo>
                      <a:cubicBezTo>
                        <a:pt x="5226" y="6405"/>
                        <a:pt x="5226" y="7052"/>
                        <a:pt x="4828" y="7052"/>
                      </a:cubicBezTo>
                      <a:cubicBezTo>
                        <a:pt x="4815" y="7052"/>
                        <a:pt x="4801" y="7051"/>
                        <a:pt x="4787" y="7050"/>
                      </a:cubicBezTo>
                      <a:lnTo>
                        <a:pt x="1549" y="7050"/>
                      </a:lnTo>
                      <a:cubicBezTo>
                        <a:pt x="1534" y="7051"/>
                        <a:pt x="1519" y="7052"/>
                        <a:pt x="1505" y="7052"/>
                      </a:cubicBezTo>
                      <a:cubicBezTo>
                        <a:pt x="1087" y="7052"/>
                        <a:pt x="1087" y="6405"/>
                        <a:pt x="1505" y="6405"/>
                      </a:cubicBezTo>
                      <a:cubicBezTo>
                        <a:pt x="1519" y="6405"/>
                        <a:pt x="1534" y="6405"/>
                        <a:pt x="1549" y="6407"/>
                      </a:cubicBezTo>
                      <a:lnTo>
                        <a:pt x="4787" y="6407"/>
                      </a:lnTo>
                      <a:cubicBezTo>
                        <a:pt x="4801" y="6405"/>
                        <a:pt x="4815" y="6405"/>
                        <a:pt x="4828" y="6405"/>
                      </a:cubicBezTo>
                      <a:close/>
                      <a:moveTo>
                        <a:pt x="7493" y="5895"/>
                      </a:moveTo>
                      <a:cubicBezTo>
                        <a:pt x="7574" y="5895"/>
                        <a:pt x="7657" y="5931"/>
                        <a:pt x="7716" y="6002"/>
                      </a:cubicBezTo>
                      <a:cubicBezTo>
                        <a:pt x="7836" y="6121"/>
                        <a:pt x="7836" y="6312"/>
                        <a:pt x="7716" y="6431"/>
                      </a:cubicBezTo>
                      <a:lnTo>
                        <a:pt x="6835" y="7336"/>
                      </a:lnTo>
                      <a:cubicBezTo>
                        <a:pt x="6764" y="7383"/>
                        <a:pt x="6692" y="7431"/>
                        <a:pt x="6597" y="7431"/>
                      </a:cubicBezTo>
                      <a:cubicBezTo>
                        <a:pt x="6526" y="7431"/>
                        <a:pt x="6454" y="7383"/>
                        <a:pt x="6383" y="7336"/>
                      </a:cubicBezTo>
                      <a:lnTo>
                        <a:pt x="5978" y="6931"/>
                      </a:lnTo>
                      <a:cubicBezTo>
                        <a:pt x="5859" y="6788"/>
                        <a:pt x="5859" y="6597"/>
                        <a:pt x="5978" y="6478"/>
                      </a:cubicBezTo>
                      <a:lnTo>
                        <a:pt x="6002" y="6478"/>
                      </a:lnTo>
                      <a:cubicBezTo>
                        <a:pt x="6061" y="6407"/>
                        <a:pt x="6139" y="6371"/>
                        <a:pt x="6216" y="6371"/>
                      </a:cubicBezTo>
                      <a:cubicBezTo>
                        <a:pt x="6294" y="6371"/>
                        <a:pt x="6371" y="6407"/>
                        <a:pt x="6430" y="6478"/>
                      </a:cubicBezTo>
                      <a:lnTo>
                        <a:pt x="6621" y="6645"/>
                      </a:lnTo>
                      <a:lnTo>
                        <a:pt x="7288" y="6002"/>
                      </a:lnTo>
                      <a:cubicBezTo>
                        <a:pt x="7335" y="5931"/>
                        <a:pt x="7413" y="5895"/>
                        <a:pt x="7493" y="5895"/>
                      </a:cubicBezTo>
                      <a:close/>
                      <a:moveTo>
                        <a:pt x="4830" y="8477"/>
                      </a:moveTo>
                      <a:cubicBezTo>
                        <a:pt x="5226" y="8477"/>
                        <a:pt x="5226" y="9100"/>
                        <a:pt x="4830" y="9100"/>
                      </a:cubicBezTo>
                      <a:cubicBezTo>
                        <a:pt x="4816" y="9100"/>
                        <a:pt x="4802" y="9100"/>
                        <a:pt x="4787" y="9098"/>
                      </a:cubicBezTo>
                      <a:lnTo>
                        <a:pt x="1549" y="9098"/>
                      </a:lnTo>
                      <a:cubicBezTo>
                        <a:pt x="1533" y="9100"/>
                        <a:pt x="1518" y="9100"/>
                        <a:pt x="1504" y="9100"/>
                      </a:cubicBezTo>
                      <a:cubicBezTo>
                        <a:pt x="1087" y="9100"/>
                        <a:pt x="1087" y="8477"/>
                        <a:pt x="1504" y="8477"/>
                      </a:cubicBezTo>
                      <a:cubicBezTo>
                        <a:pt x="1518" y="8477"/>
                        <a:pt x="1533" y="8477"/>
                        <a:pt x="1549" y="8479"/>
                      </a:cubicBezTo>
                      <a:lnTo>
                        <a:pt x="4787" y="8479"/>
                      </a:lnTo>
                      <a:cubicBezTo>
                        <a:pt x="4802" y="8477"/>
                        <a:pt x="4816" y="8477"/>
                        <a:pt x="4830" y="8477"/>
                      </a:cubicBezTo>
                      <a:close/>
                      <a:moveTo>
                        <a:pt x="7483" y="7970"/>
                      </a:moveTo>
                      <a:cubicBezTo>
                        <a:pt x="7722" y="7970"/>
                        <a:pt x="7929" y="8285"/>
                        <a:pt x="7693" y="8503"/>
                      </a:cubicBezTo>
                      <a:lnTo>
                        <a:pt x="7716" y="8503"/>
                      </a:lnTo>
                      <a:lnTo>
                        <a:pt x="6812" y="9384"/>
                      </a:lnTo>
                      <a:cubicBezTo>
                        <a:pt x="6764" y="9455"/>
                        <a:pt x="6669" y="9479"/>
                        <a:pt x="6597" y="9479"/>
                      </a:cubicBezTo>
                      <a:cubicBezTo>
                        <a:pt x="6502" y="9479"/>
                        <a:pt x="6430" y="9455"/>
                        <a:pt x="6383" y="9384"/>
                      </a:cubicBezTo>
                      <a:lnTo>
                        <a:pt x="5954" y="8979"/>
                      </a:lnTo>
                      <a:cubicBezTo>
                        <a:pt x="5835" y="8860"/>
                        <a:pt x="5835" y="8669"/>
                        <a:pt x="5954" y="8550"/>
                      </a:cubicBezTo>
                      <a:cubicBezTo>
                        <a:pt x="6014" y="8479"/>
                        <a:pt x="6097" y="8443"/>
                        <a:pt x="6180" y="8443"/>
                      </a:cubicBezTo>
                      <a:cubicBezTo>
                        <a:pt x="6264" y="8443"/>
                        <a:pt x="6347" y="8479"/>
                        <a:pt x="6407" y="8550"/>
                      </a:cubicBezTo>
                      <a:lnTo>
                        <a:pt x="6597" y="8717"/>
                      </a:lnTo>
                      <a:lnTo>
                        <a:pt x="7264" y="8074"/>
                      </a:lnTo>
                      <a:cubicBezTo>
                        <a:pt x="7332" y="8000"/>
                        <a:pt x="7409" y="7970"/>
                        <a:pt x="7483" y="7970"/>
                      </a:cubicBezTo>
                      <a:close/>
                      <a:moveTo>
                        <a:pt x="906" y="1"/>
                      </a:moveTo>
                      <a:cubicBezTo>
                        <a:pt x="405" y="1"/>
                        <a:pt x="1" y="406"/>
                        <a:pt x="1" y="906"/>
                      </a:cubicBezTo>
                      <a:lnTo>
                        <a:pt x="1" y="9836"/>
                      </a:lnTo>
                      <a:cubicBezTo>
                        <a:pt x="1" y="10313"/>
                        <a:pt x="405" y="10717"/>
                        <a:pt x="906" y="10717"/>
                      </a:cubicBezTo>
                      <a:lnTo>
                        <a:pt x="7669" y="10717"/>
                      </a:lnTo>
                      <a:cubicBezTo>
                        <a:pt x="8169" y="10717"/>
                        <a:pt x="8574" y="10313"/>
                        <a:pt x="8574" y="9836"/>
                      </a:cubicBezTo>
                      <a:lnTo>
                        <a:pt x="8574" y="2835"/>
                      </a:lnTo>
                      <a:lnTo>
                        <a:pt x="6264" y="2835"/>
                      </a:lnTo>
                      <a:cubicBezTo>
                        <a:pt x="6073" y="2835"/>
                        <a:pt x="5954" y="2692"/>
                        <a:pt x="5954" y="2525"/>
                      </a:cubicBezTo>
                      <a:lnTo>
                        <a:pt x="59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74" name="Google Shape;274;p17"/>
          <p:cNvSpPr txBox="1"/>
          <p:nvPr>
            <p:ph idx="1" type="body"/>
          </p:nvPr>
        </p:nvSpPr>
        <p:spPr>
          <a:xfrm>
            <a:off x="311950" y="1371450"/>
            <a:ext cx="4233600" cy="37719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275" name="Google Shape;275;p17"/>
          <p:cNvSpPr txBox="1"/>
          <p:nvPr>
            <p:ph idx="2" type="body"/>
          </p:nvPr>
        </p:nvSpPr>
        <p:spPr>
          <a:xfrm>
            <a:off x="4544500" y="1371450"/>
            <a:ext cx="4233600" cy="37719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276" name="Google Shape;276;p17"/>
          <p:cNvSpPr txBox="1"/>
          <p:nvPr/>
        </p:nvSpPr>
        <p:spPr>
          <a:xfrm>
            <a:off x="310900" y="795450"/>
            <a:ext cx="2514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TASKS COMPLETED</a:t>
            </a:r>
            <a:endParaRPr b="1" sz="2400">
              <a:solidFill>
                <a:srgbClr val="666666"/>
              </a:solidFill>
              <a:latin typeface="Rajdhani"/>
              <a:ea typeface="Rajdhani"/>
              <a:cs typeface="Rajdhani"/>
              <a:sym typeface="Rajdhani"/>
            </a:endParaRPr>
          </a:p>
        </p:txBody>
      </p:sp>
      <p:sp>
        <p:nvSpPr>
          <p:cNvPr id="277" name="Google Shape;277;p17"/>
          <p:cNvSpPr txBox="1"/>
          <p:nvPr>
            <p:ph idx="3" type="body"/>
          </p:nvPr>
        </p:nvSpPr>
        <p:spPr>
          <a:xfrm>
            <a:off x="2825500" y="795500"/>
            <a:ext cx="1719000" cy="576000"/>
          </a:xfrm>
          <a:prstGeom prst="rect">
            <a:avLst/>
          </a:prstGeom>
          <a:ln>
            <a:noFill/>
          </a:ln>
        </p:spPr>
        <p:txBody>
          <a:bodyPr anchorCtr="0" anchor="t" bIns="91425" lIns="0" spcFirstLastPara="1" rIns="0"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278" name="Google Shape;278;p17"/>
          <p:cNvSpPr txBox="1"/>
          <p:nvPr/>
        </p:nvSpPr>
        <p:spPr>
          <a:xfrm>
            <a:off x="4544568" y="795425"/>
            <a:ext cx="2514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TASKS COMPLETED</a:t>
            </a:r>
            <a:endParaRPr b="1" sz="2400">
              <a:solidFill>
                <a:srgbClr val="666666"/>
              </a:solidFill>
              <a:latin typeface="Rajdhani"/>
              <a:ea typeface="Rajdhani"/>
              <a:cs typeface="Rajdhani"/>
              <a:sym typeface="Rajdhani"/>
            </a:endParaRPr>
          </a:p>
        </p:txBody>
      </p:sp>
      <p:sp>
        <p:nvSpPr>
          <p:cNvPr id="279" name="Google Shape;279;p17"/>
          <p:cNvSpPr txBox="1"/>
          <p:nvPr>
            <p:ph idx="4" type="body"/>
          </p:nvPr>
        </p:nvSpPr>
        <p:spPr>
          <a:xfrm>
            <a:off x="7062700" y="795425"/>
            <a:ext cx="1719000" cy="576000"/>
          </a:xfrm>
          <a:prstGeom prst="rect">
            <a:avLst/>
          </a:prstGeom>
          <a:ln>
            <a:noFill/>
          </a:ln>
        </p:spPr>
        <p:txBody>
          <a:bodyPr anchorCtr="0" anchor="t" bIns="91425" lIns="0" spcFirstLastPara="1" rIns="0"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280" name="Google Shape;280;p17"/>
          <p:cNvSpPr txBox="1"/>
          <p:nvPr>
            <p:ph idx="5"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algn="r">
              <a:spcBef>
                <a:spcPts val="0"/>
              </a:spcBef>
              <a:spcAft>
                <a:spcPts val="0"/>
              </a:spcAft>
              <a:buSzPts val="2000"/>
              <a:buChar char="○"/>
              <a:defRPr b="1" sz="2000">
                <a:solidFill>
                  <a:schemeClr val="accent1"/>
                </a:solidFill>
              </a:defRPr>
            </a:lvl1pPr>
            <a:lvl2pPr indent="-317500" lvl="1" marL="914400">
              <a:spcBef>
                <a:spcPts val="0"/>
              </a:spcBef>
              <a:spcAft>
                <a:spcPts val="0"/>
              </a:spcAft>
              <a:buSzPts val="14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66700" lvl="8" marL="4114800">
              <a:spcBef>
                <a:spcPts val="0"/>
              </a:spcBef>
              <a:spcAft>
                <a:spcPts val="0"/>
              </a:spcAft>
              <a:buSzPts val="6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gress Report with three students">
  <p:cSld name="CUSTOM_11_1_2">
    <p:spTree>
      <p:nvGrpSpPr>
        <p:cNvPr id="281" name="Shape 281"/>
        <p:cNvGrpSpPr/>
        <p:nvPr/>
      </p:nvGrpSpPr>
      <p:grpSpPr>
        <a:xfrm>
          <a:off x="0" y="0"/>
          <a:ext cx="0" cy="0"/>
          <a:chOff x="0" y="0"/>
          <a:chExt cx="0" cy="0"/>
        </a:xfrm>
      </p:grpSpPr>
      <p:sp>
        <p:nvSpPr>
          <p:cNvPr id="282" name="Google Shape;282;p18"/>
          <p:cNvSpPr txBox="1"/>
          <p:nvPr>
            <p:ph idx="1" type="body"/>
          </p:nvPr>
        </p:nvSpPr>
        <p:spPr>
          <a:xfrm>
            <a:off x="7012900" y="212400"/>
            <a:ext cx="1768800" cy="576000"/>
          </a:xfrm>
          <a:prstGeom prst="rect">
            <a:avLst/>
          </a:prstGeom>
        </p:spPr>
        <p:txBody>
          <a:bodyPr anchorCtr="0" anchor="t" bIns="274300"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lgn="r">
              <a:spcBef>
                <a:spcPts val="0"/>
              </a:spcBef>
              <a:spcAft>
                <a:spcPts val="0"/>
              </a:spcAft>
              <a:buSzPts val="1400"/>
              <a:buChar char="♮"/>
              <a:defRPr/>
            </a:lvl2pPr>
            <a:lvl3pPr indent="-304800" lvl="2" marL="1371600" rtl="0" algn="r">
              <a:spcBef>
                <a:spcPts val="0"/>
              </a:spcBef>
              <a:spcAft>
                <a:spcPts val="0"/>
              </a:spcAft>
              <a:buSzPts val="1200"/>
              <a:buChar char="♯"/>
              <a:defRPr/>
            </a:lvl3pPr>
            <a:lvl4pPr indent="-304800" lvl="3" marL="1828800" rtl="0" algn="r">
              <a:spcBef>
                <a:spcPts val="0"/>
              </a:spcBef>
              <a:spcAft>
                <a:spcPts val="0"/>
              </a:spcAft>
              <a:buSzPts val="1200"/>
              <a:buChar char="♭"/>
              <a:defRPr/>
            </a:lvl4pPr>
            <a:lvl5pPr indent="-292100" lvl="4" marL="2286000" rtl="0" algn="r">
              <a:spcBef>
                <a:spcPts val="0"/>
              </a:spcBef>
              <a:spcAft>
                <a:spcPts val="0"/>
              </a:spcAft>
              <a:buSzPts val="1000"/>
              <a:buChar char="𝄪"/>
              <a:defRPr/>
            </a:lvl5pPr>
            <a:lvl6pPr indent="-292100" lvl="5" marL="2743200" rtl="0" algn="r">
              <a:spcBef>
                <a:spcPts val="0"/>
              </a:spcBef>
              <a:spcAft>
                <a:spcPts val="0"/>
              </a:spcAft>
              <a:buSzPts val="1000"/>
              <a:buChar char="𝄫"/>
              <a:defRPr/>
            </a:lvl6pPr>
            <a:lvl7pPr indent="-279400" lvl="6" marL="3200400" rtl="0" algn="r">
              <a:spcBef>
                <a:spcPts val="0"/>
              </a:spcBef>
              <a:spcAft>
                <a:spcPts val="0"/>
              </a:spcAft>
              <a:buSzPts val="800"/>
              <a:buChar char="𝄞"/>
              <a:defRPr/>
            </a:lvl7pPr>
            <a:lvl8pPr indent="-279400" lvl="7" marL="3657600" rtl="0" algn="r">
              <a:spcBef>
                <a:spcPts val="0"/>
              </a:spcBef>
              <a:spcAft>
                <a:spcPts val="0"/>
              </a:spcAft>
              <a:buSzPts val="800"/>
              <a:buChar char="𝄢"/>
              <a:defRPr/>
            </a:lvl8pPr>
            <a:lvl9pPr indent="-266700" lvl="8" marL="4114800" rtl="0" algn="r">
              <a:spcBef>
                <a:spcPts val="0"/>
              </a:spcBef>
              <a:spcAft>
                <a:spcPts val="0"/>
              </a:spcAft>
              <a:buSzPts val="600"/>
              <a:buChar char="𝄡"/>
              <a:defRPr/>
            </a:lvl9pPr>
          </a:lstStyle>
          <a:p/>
        </p:txBody>
      </p:sp>
      <p:sp>
        <p:nvSpPr>
          <p:cNvPr id="283" name="Google Shape;283;p18"/>
          <p:cNvSpPr txBox="1"/>
          <p:nvPr>
            <p:ph idx="2" type="body"/>
          </p:nvPr>
        </p:nvSpPr>
        <p:spPr>
          <a:xfrm>
            <a:off x="311950" y="1371450"/>
            <a:ext cx="2743200" cy="37719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284" name="Google Shape;284;p18"/>
          <p:cNvSpPr txBox="1"/>
          <p:nvPr/>
        </p:nvSpPr>
        <p:spPr>
          <a:xfrm>
            <a:off x="310900" y="795450"/>
            <a:ext cx="1371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TASKS </a:t>
            </a:r>
            <a:endParaRPr b="1" sz="2400">
              <a:solidFill>
                <a:srgbClr val="666666"/>
              </a:solidFill>
              <a:latin typeface="Rajdhani"/>
              <a:ea typeface="Rajdhani"/>
              <a:cs typeface="Rajdhani"/>
              <a:sym typeface="Rajdhani"/>
            </a:endParaRPr>
          </a:p>
        </p:txBody>
      </p:sp>
      <p:sp>
        <p:nvSpPr>
          <p:cNvPr id="285" name="Google Shape;285;p18"/>
          <p:cNvSpPr txBox="1"/>
          <p:nvPr>
            <p:ph idx="3" type="body"/>
          </p:nvPr>
        </p:nvSpPr>
        <p:spPr>
          <a:xfrm>
            <a:off x="1682500" y="795450"/>
            <a:ext cx="1371600" cy="576000"/>
          </a:xfrm>
          <a:prstGeom prst="rect">
            <a:avLst/>
          </a:prstGeom>
          <a:ln>
            <a:noFill/>
          </a:ln>
        </p:spPr>
        <p:txBody>
          <a:bodyPr anchorCtr="0" anchor="t" bIns="91425" lIns="0" spcFirstLastPara="1" rIns="0" wrap="square" tIns="91425">
            <a:no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286" name="Google Shape;286;p18"/>
          <p:cNvSpPr txBox="1"/>
          <p:nvPr>
            <p:ph idx="4" type="body"/>
          </p:nvPr>
        </p:nvSpPr>
        <p:spPr>
          <a:xfrm>
            <a:off x="3153051" y="1378500"/>
            <a:ext cx="2743200" cy="37719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287" name="Google Shape;287;p18"/>
          <p:cNvSpPr txBox="1"/>
          <p:nvPr/>
        </p:nvSpPr>
        <p:spPr>
          <a:xfrm>
            <a:off x="3152001" y="802500"/>
            <a:ext cx="1371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TASKS </a:t>
            </a:r>
            <a:endParaRPr b="1" sz="2400">
              <a:solidFill>
                <a:srgbClr val="666666"/>
              </a:solidFill>
              <a:latin typeface="Rajdhani"/>
              <a:ea typeface="Rajdhani"/>
              <a:cs typeface="Rajdhani"/>
              <a:sym typeface="Rajdhani"/>
            </a:endParaRPr>
          </a:p>
        </p:txBody>
      </p:sp>
      <p:sp>
        <p:nvSpPr>
          <p:cNvPr id="288" name="Google Shape;288;p18"/>
          <p:cNvSpPr txBox="1"/>
          <p:nvPr>
            <p:ph idx="5" type="body"/>
          </p:nvPr>
        </p:nvSpPr>
        <p:spPr>
          <a:xfrm>
            <a:off x="4523601" y="802500"/>
            <a:ext cx="1371600" cy="576000"/>
          </a:xfrm>
          <a:prstGeom prst="rect">
            <a:avLst/>
          </a:prstGeom>
          <a:ln>
            <a:noFill/>
          </a:ln>
        </p:spPr>
        <p:txBody>
          <a:bodyPr anchorCtr="0" anchor="t" bIns="91425" lIns="0" spcFirstLastPara="1" rIns="0" wrap="square" tIns="91425">
            <a:no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289" name="Google Shape;289;p18"/>
          <p:cNvSpPr txBox="1"/>
          <p:nvPr>
            <p:ph idx="6" type="body"/>
          </p:nvPr>
        </p:nvSpPr>
        <p:spPr>
          <a:xfrm>
            <a:off x="5945175" y="1378500"/>
            <a:ext cx="2743200" cy="37719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290" name="Google Shape;290;p18"/>
          <p:cNvSpPr txBox="1"/>
          <p:nvPr/>
        </p:nvSpPr>
        <p:spPr>
          <a:xfrm>
            <a:off x="5944125" y="802500"/>
            <a:ext cx="1371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TASKS </a:t>
            </a:r>
            <a:endParaRPr b="1" sz="2400">
              <a:solidFill>
                <a:srgbClr val="666666"/>
              </a:solidFill>
              <a:latin typeface="Rajdhani"/>
              <a:ea typeface="Rajdhani"/>
              <a:cs typeface="Rajdhani"/>
              <a:sym typeface="Rajdhani"/>
            </a:endParaRPr>
          </a:p>
        </p:txBody>
      </p:sp>
      <p:grpSp>
        <p:nvGrpSpPr>
          <p:cNvPr id="291" name="Google Shape;291;p18"/>
          <p:cNvGrpSpPr/>
          <p:nvPr/>
        </p:nvGrpSpPr>
        <p:grpSpPr>
          <a:xfrm>
            <a:off x="310894" y="212402"/>
            <a:ext cx="6701906" cy="590100"/>
            <a:chOff x="310894" y="212402"/>
            <a:chExt cx="6701906" cy="590100"/>
          </a:xfrm>
        </p:grpSpPr>
        <p:grpSp>
          <p:nvGrpSpPr>
            <p:cNvPr id="292" name="Google Shape;292;p18"/>
            <p:cNvGrpSpPr/>
            <p:nvPr/>
          </p:nvGrpSpPr>
          <p:grpSpPr>
            <a:xfrm>
              <a:off x="310894" y="212402"/>
              <a:ext cx="6701906" cy="590100"/>
              <a:chOff x="310894" y="212402"/>
              <a:chExt cx="6701906" cy="590100"/>
            </a:xfrm>
          </p:grpSpPr>
          <p:sp>
            <p:nvSpPr>
              <p:cNvPr id="293" name="Google Shape;293;p18"/>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PROGRESS REPORT</a:t>
                </a:r>
                <a:endParaRPr b="1" sz="2800">
                  <a:latin typeface="Rajdhani"/>
                  <a:ea typeface="Rajdhani"/>
                  <a:cs typeface="Rajdhani"/>
                  <a:sym typeface="Rajdhani"/>
                </a:endParaRPr>
              </a:p>
            </p:txBody>
          </p:sp>
          <p:sp>
            <p:nvSpPr>
              <p:cNvPr id="294" name="Google Shape;294;p18"/>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295" name="Google Shape;295;p18"/>
            <p:cNvGrpSpPr/>
            <p:nvPr/>
          </p:nvGrpSpPr>
          <p:grpSpPr>
            <a:xfrm>
              <a:off x="468278" y="323994"/>
              <a:ext cx="293509" cy="366904"/>
              <a:chOff x="867091" y="4631994"/>
              <a:chExt cx="293509" cy="366904"/>
            </a:xfrm>
          </p:grpSpPr>
          <p:sp>
            <p:nvSpPr>
              <p:cNvPr id="296" name="Google Shape;296;p18"/>
              <p:cNvSpPr/>
              <p:nvPr/>
            </p:nvSpPr>
            <p:spPr>
              <a:xfrm>
                <a:off x="1092101" y="4638532"/>
                <a:ext cx="62817" cy="69321"/>
              </a:xfrm>
              <a:custGeom>
                <a:rect b="b" l="l" r="r" t="t"/>
                <a:pathLst>
                  <a:path extrusionOk="0" h="2025" w="1835">
                    <a:moveTo>
                      <a:pt x="0" y="0"/>
                    </a:moveTo>
                    <a:lnTo>
                      <a:pt x="0" y="2025"/>
                    </a:lnTo>
                    <a:lnTo>
                      <a:pt x="1834" y="202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p:nvPr/>
            </p:nvSpPr>
            <p:spPr>
              <a:xfrm>
                <a:off x="867091" y="4631994"/>
                <a:ext cx="293509" cy="366904"/>
              </a:xfrm>
              <a:custGeom>
                <a:rect b="b" l="l" r="r" t="t"/>
                <a:pathLst>
                  <a:path extrusionOk="0" h="10718" w="8574">
                    <a:moveTo>
                      <a:pt x="1482" y="1070"/>
                    </a:moveTo>
                    <a:cubicBezTo>
                      <a:pt x="1496" y="1070"/>
                      <a:pt x="1510" y="1071"/>
                      <a:pt x="1525" y="1073"/>
                    </a:cubicBezTo>
                    <a:lnTo>
                      <a:pt x="2501" y="1073"/>
                    </a:lnTo>
                    <a:cubicBezTo>
                      <a:pt x="2882" y="1096"/>
                      <a:pt x="2882" y="1644"/>
                      <a:pt x="2501" y="1692"/>
                    </a:cubicBezTo>
                    <a:lnTo>
                      <a:pt x="1525" y="1692"/>
                    </a:lnTo>
                    <a:cubicBezTo>
                      <a:pt x="1510" y="1693"/>
                      <a:pt x="1496" y="1694"/>
                      <a:pt x="1482" y="1694"/>
                    </a:cubicBezTo>
                    <a:cubicBezTo>
                      <a:pt x="1086" y="1694"/>
                      <a:pt x="1086" y="1070"/>
                      <a:pt x="1482" y="1070"/>
                    </a:cubicBezTo>
                    <a:close/>
                    <a:moveTo>
                      <a:pt x="3709" y="2142"/>
                    </a:moveTo>
                    <a:cubicBezTo>
                      <a:pt x="4107" y="2142"/>
                      <a:pt x="4107" y="2789"/>
                      <a:pt x="3709" y="2789"/>
                    </a:cubicBezTo>
                    <a:cubicBezTo>
                      <a:pt x="3696" y="2789"/>
                      <a:pt x="3682" y="2789"/>
                      <a:pt x="3668" y="2787"/>
                    </a:cubicBezTo>
                    <a:lnTo>
                      <a:pt x="1525" y="2787"/>
                    </a:lnTo>
                    <a:cubicBezTo>
                      <a:pt x="1511" y="2789"/>
                      <a:pt x="1497" y="2789"/>
                      <a:pt x="1484" y="2789"/>
                    </a:cubicBezTo>
                    <a:cubicBezTo>
                      <a:pt x="1086" y="2789"/>
                      <a:pt x="1086" y="2142"/>
                      <a:pt x="1484" y="2142"/>
                    </a:cubicBezTo>
                    <a:cubicBezTo>
                      <a:pt x="1497" y="2142"/>
                      <a:pt x="1511" y="2143"/>
                      <a:pt x="1525" y="2144"/>
                    </a:cubicBezTo>
                    <a:lnTo>
                      <a:pt x="3668" y="2144"/>
                    </a:lnTo>
                    <a:cubicBezTo>
                      <a:pt x="3682" y="2143"/>
                      <a:pt x="3696" y="2142"/>
                      <a:pt x="3709" y="2142"/>
                    </a:cubicBezTo>
                    <a:close/>
                    <a:moveTo>
                      <a:pt x="4830" y="4285"/>
                    </a:moveTo>
                    <a:cubicBezTo>
                      <a:pt x="5226" y="4285"/>
                      <a:pt x="5226" y="4909"/>
                      <a:pt x="4830" y="4909"/>
                    </a:cubicBezTo>
                    <a:cubicBezTo>
                      <a:pt x="4816" y="4909"/>
                      <a:pt x="4802" y="4908"/>
                      <a:pt x="4787" y="4907"/>
                    </a:cubicBezTo>
                    <a:lnTo>
                      <a:pt x="1549" y="4907"/>
                    </a:lnTo>
                    <a:cubicBezTo>
                      <a:pt x="1533" y="4908"/>
                      <a:pt x="1518" y="4909"/>
                      <a:pt x="1504" y="4909"/>
                    </a:cubicBezTo>
                    <a:cubicBezTo>
                      <a:pt x="1087" y="4909"/>
                      <a:pt x="1087" y="4285"/>
                      <a:pt x="1504" y="4285"/>
                    </a:cubicBezTo>
                    <a:cubicBezTo>
                      <a:pt x="1518" y="4285"/>
                      <a:pt x="1533" y="4286"/>
                      <a:pt x="1549" y="4287"/>
                    </a:cubicBezTo>
                    <a:lnTo>
                      <a:pt x="4787" y="4287"/>
                    </a:lnTo>
                    <a:cubicBezTo>
                      <a:pt x="4802" y="4286"/>
                      <a:pt x="4816" y="4285"/>
                      <a:pt x="4830" y="4285"/>
                    </a:cubicBezTo>
                    <a:close/>
                    <a:moveTo>
                      <a:pt x="7481" y="3775"/>
                    </a:moveTo>
                    <a:cubicBezTo>
                      <a:pt x="7562" y="3775"/>
                      <a:pt x="7645" y="3811"/>
                      <a:pt x="7716" y="3883"/>
                    </a:cubicBezTo>
                    <a:cubicBezTo>
                      <a:pt x="7836" y="4002"/>
                      <a:pt x="7836" y="4192"/>
                      <a:pt x="7716" y="4311"/>
                    </a:cubicBezTo>
                    <a:lnTo>
                      <a:pt x="6812" y="5192"/>
                    </a:lnTo>
                    <a:cubicBezTo>
                      <a:pt x="6764" y="5264"/>
                      <a:pt x="6669" y="5288"/>
                      <a:pt x="6597" y="5288"/>
                    </a:cubicBezTo>
                    <a:cubicBezTo>
                      <a:pt x="6502" y="5288"/>
                      <a:pt x="6430" y="5264"/>
                      <a:pt x="6383" y="5192"/>
                    </a:cubicBezTo>
                    <a:lnTo>
                      <a:pt x="5954" y="4788"/>
                    </a:lnTo>
                    <a:cubicBezTo>
                      <a:pt x="5835" y="4669"/>
                      <a:pt x="5835" y="4478"/>
                      <a:pt x="5954" y="4359"/>
                    </a:cubicBezTo>
                    <a:lnTo>
                      <a:pt x="6002" y="4335"/>
                    </a:lnTo>
                    <a:cubicBezTo>
                      <a:pt x="6061" y="4276"/>
                      <a:pt x="6139" y="4246"/>
                      <a:pt x="6216" y="4246"/>
                    </a:cubicBezTo>
                    <a:cubicBezTo>
                      <a:pt x="6294" y="4246"/>
                      <a:pt x="6371" y="4276"/>
                      <a:pt x="6430" y="4335"/>
                    </a:cubicBezTo>
                    <a:lnTo>
                      <a:pt x="6621" y="4526"/>
                    </a:lnTo>
                    <a:lnTo>
                      <a:pt x="7264" y="3883"/>
                    </a:lnTo>
                    <a:cubicBezTo>
                      <a:pt x="7324" y="3811"/>
                      <a:pt x="7401" y="3775"/>
                      <a:pt x="7481" y="3775"/>
                    </a:cubicBezTo>
                    <a:close/>
                    <a:moveTo>
                      <a:pt x="4828" y="6405"/>
                    </a:moveTo>
                    <a:cubicBezTo>
                      <a:pt x="5226" y="6405"/>
                      <a:pt x="5226" y="7052"/>
                      <a:pt x="4828" y="7052"/>
                    </a:cubicBezTo>
                    <a:cubicBezTo>
                      <a:pt x="4815" y="7052"/>
                      <a:pt x="4801" y="7051"/>
                      <a:pt x="4787" y="7050"/>
                    </a:cubicBezTo>
                    <a:lnTo>
                      <a:pt x="1549" y="7050"/>
                    </a:lnTo>
                    <a:cubicBezTo>
                      <a:pt x="1534" y="7051"/>
                      <a:pt x="1519" y="7052"/>
                      <a:pt x="1505" y="7052"/>
                    </a:cubicBezTo>
                    <a:cubicBezTo>
                      <a:pt x="1087" y="7052"/>
                      <a:pt x="1087" y="6405"/>
                      <a:pt x="1505" y="6405"/>
                    </a:cubicBezTo>
                    <a:cubicBezTo>
                      <a:pt x="1519" y="6405"/>
                      <a:pt x="1534" y="6405"/>
                      <a:pt x="1549" y="6407"/>
                    </a:cubicBezTo>
                    <a:lnTo>
                      <a:pt x="4787" y="6407"/>
                    </a:lnTo>
                    <a:cubicBezTo>
                      <a:pt x="4801" y="6405"/>
                      <a:pt x="4815" y="6405"/>
                      <a:pt x="4828" y="6405"/>
                    </a:cubicBezTo>
                    <a:close/>
                    <a:moveTo>
                      <a:pt x="7493" y="5895"/>
                    </a:moveTo>
                    <a:cubicBezTo>
                      <a:pt x="7574" y="5895"/>
                      <a:pt x="7657" y="5931"/>
                      <a:pt x="7716" y="6002"/>
                    </a:cubicBezTo>
                    <a:cubicBezTo>
                      <a:pt x="7836" y="6121"/>
                      <a:pt x="7836" y="6312"/>
                      <a:pt x="7716" y="6431"/>
                    </a:cubicBezTo>
                    <a:lnTo>
                      <a:pt x="6835" y="7336"/>
                    </a:lnTo>
                    <a:cubicBezTo>
                      <a:pt x="6764" y="7383"/>
                      <a:pt x="6692" y="7431"/>
                      <a:pt x="6597" y="7431"/>
                    </a:cubicBezTo>
                    <a:cubicBezTo>
                      <a:pt x="6526" y="7431"/>
                      <a:pt x="6454" y="7383"/>
                      <a:pt x="6383" y="7336"/>
                    </a:cubicBezTo>
                    <a:lnTo>
                      <a:pt x="5978" y="6931"/>
                    </a:lnTo>
                    <a:cubicBezTo>
                      <a:pt x="5859" y="6788"/>
                      <a:pt x="5859" y="6597"/>
                      <a:pt x="5978" y="6478"/>
                    </a:cubicBezTo>
                    <a:lnTo>
                      <a:pt x="6002" y="6478"/>
                    </a:lnTo>
                    <a:cubicBezTo>
                      <a:pt x="6061" y="6407"/>
                      <a:pt x="6139" y="6371"/>
                      <a:pt x="6216" y="6371"/>
                    </a:cubicBezTo>
                    <a:cubicBezTo>
                      <a:pt x="6294" y="6371"/>
                      <a:pt x="6371" y="6407"/>
                      <a:pt x="6430" y="6478"/>
                    </a:cubicBezTo>
                    <a:lnTo>
                      <a:pt x="6621" y="6645"/>
                    </a:lnTo>
                    <a:lnTo>
                      <a:pt x="7288" y="6002"/>
                    </a:lnTo>
                    <a:cubicBezTo>
                      <a:pt x="7335" y="5931"/>
                      <a:pt x="7413" y="5895"/>
                      <a:pt x="7493" y="5895"/>
                    </a:cubicBezTo>
                    <a:close/>
                    <a:moveTo>
                      <a:pt x="4830" y="8477"/>
                    </a:moveTo>
                    <a:cubicBezTo>
                      <a:pt x="5226" y="8477"/>
                      <a:pt x="5226" y="9100"/>
                      <a:pt x="4830" y="9100"/>
                    </a:cubicBezTo>
                    <a:cubicBezTo>
                      <a:pt x="4816" y="9100"/>
                      <a:pt x="4802" y="9100"/>
                      <a:pt x="4787" y="9098"/>
                    </a:cubicBezTo>
                    <a:lnTo>
                      <a:pt x="1549" y="9098"/>
                    </a:lnTo>
                    <a:cubicBezTo>
                      <a:pt x="1533" y="9100"/>
                      <a:pt x="1518" y="9100"/>
                      <a:pt x="1504" y="9100"/>
                    </a:cubicBezTo>
                    <a:cubicBezTo>
                      <a:pt x="1087" y="9100"/>
                      <a:pt x="1087" y="8477"/>
                      <a:pt x="1504" y="8477"/>
                    </a:cubicBezTo>
                    <a:cubicBezTo>
                      <a:pt x="1518" y="8477"/>
                      <a:pt x="1533" y="8477"/>
                      <a:pt x="1549" y="8479"/>
                    </a:cubicBezTo>
                    <a:lnTo>
                      <a:pt x="4787" y="8479"/>
                    </a:lnTo>
                    <a:cubicBezTo>
                      <a:pt x="4802" y="8477"/>
                      <a:pt x="4816" y="8477"/>
                      <a:pt x="4830" y="8477"/>
                    </a:cubicBezTo>
                    <a:close/>
                    <a:moveTo>
                      <a:pt x="7483" y="7970"/>
                    </a:moveTo>
                    <a:cubicBezTo>
                      <a:pt x="7722" y="7970"/>
                      <a:pt x="7929" y="8285"/>
                      <a:pt x="7693" y="8503"/>
                    </a:cubicBezTo>
                    <a:lnTo>
                      <a:pt x="7716" y="8503"/>
                    </a:lnTo>
                    <a:lnTo>
                      <a:pt x="6812" y="9384"/>
                    </a:lnTo>
                    <a:cubicBezTo>
                      <a:pt x="6764" y="9455"/>
                      <a:pt x="6669" y="9479"/>
                      <a:pt x="6597" y="9479"/>
                    </a:cubicBezTo>
                    <a:cubicBezTo>
                      <a:pt x="6502" y="9479"/>
                      <a:pt x="6430" y="9455"/>
                      <a:pt x="6383" y="9384"/>
                    </a:cubicBezTo>
                    <a:lnTo>
                      <a:pt x="5954" y="8979"/>
                    </a:lnTo>
                    <a:cubicBezTo>
                      <a:pt x="5835" y="8860"/>
                      <a:pt x="5835" y="8669"/>
                      <a:pt x="5954" y="8550"/>
                    </a:cubicBezTo>
                    <a:cubicBezTo>
                      <a:pt x="6014" y="8479"/>
                      <a:pt x="6097" y="8443"/>
                      <a:pt x="6180" y="8443"/>
                    </a:cubicBezTo>
                    <a:cubicBezTo>
                      <a:pt x="6264" y="8443"/>
                      <a:pt x="6347" y="8479"/>
                      <a:pt x="6407" y="8550"/>
                    </a:cubicBezTo>
                    <a:lnTo>
                      <a:pt x="6597" y="8717"/>
                    </a:lnTo>
                    <a:lnTo>
                      <a:pt x="7264" y="8074"/>
                    </a:lnTo>
                    <a:cubicBezTo>
                      <a:pt x="7332" y="8000"/>
                      <a:pt x="7409" y="7970"/>
                      <a:pt x="7483" y="7970"/>
                    </a:cubicBezTo>
                    <a:close/>
                    <a:moveTo>
                      <a:pt x="906" y="1"/>
                    </a:moveTo>
                    <a:cubicBezTo>
                      <a:pt x="405" y="1"/>
                      <a:pt x="1" y="406"/>
                      <a:pt x="1" y="906"/>
                    </a:cubicBezTo>
                    <a:lnTo>
                      <a:pt x="1" y="9836"/>
                    </a:lnTo>
                    <a:cubicBezTo>
                      <a:pt x="1" y="10313"/>
                      <a:pt x="405" y="10717"/>
                      <a:pt x="906" y="10717"/>
                    </a:cubicBezTo>
                    <a:lnTo>
                      <a:pt x="7669" y="10717"/>
                    </a:lnTo>
                    <a:cubicBezTo>
                      <a:pt x="8169" y="10717"/>
                      <a:pt x="8574" y="10313"/>
                      <a:pt x="8574" y="9836"/>
                    </a:cubicBezTo>
                    <a:lnTo>
                      <a:pt x="8574" y="2835"/>
                    </a:lnTo>
                    <a:lnTo>
                      <a:pt x="6264" y="2835"/>
                    </a:lnTo>
                    <a:cubicBezTo>
                      <a:pt x="6073" y="2835"/>
                      <a:pt x="5954" y="2692"/>
                      <a:pt x="5954" y="2525"/>
                    </a:cubicBezTo>
                    <a:lnTo>
                      <a:pt x="59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8" name="Google Shape;298;p18"/>
          <p:cNvSpPr txBox="1"/>
          <p:nvPr>
            <p:ph idx="7" type="body"/>
          </p:nvPr>
        </p:nvSpPr>
        <p:spPr>
          <a:xfrm>
            <a:off x="7315725" y="802500"/>
            <a:ext cx="1371600" cy="576000"/>
          </a:xfrm>
          <a:prstGeom prst="rect">
            <a:avLst/>
          </a:prstGeom>
          <a:ln>
            <a:noFill/>
          </a:ln>
        </p:spPr>
        <p:txBody>
          <a:bodyPr anchorCtr="0" anchor="t" bIns="91425" lIns="0" spcFirstLastPara="1" rIns="0" wrap="square" tIns="91425">
            <a:no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gress Report with four students">
  <p:cSld name="CUSTOM_11_1_1">
    <p:spTree>
      <p:nvGrpSpPr>
        <p:cNvPr id="299" name="Shape 299"/>
        <p:cNvGrpSpPr/>
        <p:nvPr/>
      </p:nvGrpSpPr>
      <p:grpSpPr>
        <a:xfrm>
          <a:off x="0" y="0"/>
          <a:ext cx="0" cy="0"/>
          <a:chOff x="0" y="0"/>
          <a:chExt cx="0" cy="0"/>
        </a:xfrm>
      </p:grpSpPr>
      <p:sp>
        <p:nvSpPr>
          <p:cNvPr id="300" name="Google Shape;300;p19"/>
          <p:cNvSpPr txBox="1"/>
          <p:nvPr>
            <p:ph idx="1" type="body"/>
          </p:nvPr>
        </p:nvSpPr>
        <p:spPr>
          <a:xfrm>
            <a:off x="7012900" y="212400"/>
            <a:ext cx="1768800" cy="576000"/>
          </a:xfrm>
          <a:prstGeom prst="rect">
            <a:avLst/>
          </a:prstGeom>
        </p:spPr>
        <p:txBody>
          <a:bodyPr anchorCtr="0" anchor="t" bIns="274300"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01" name="Google Shape;301;p19"/>
          <p:cNvSpPr txBox="1"/>
          <p:nvPr>
            <p:ph idx="2" type="body"/>
          </p:nvPr>
        </p:nvSpPr>
        <p:spPr>
          <a:xfrm>
            <a:off x="311950" y="1371450"/>
            <a:ext cx="4233600" cy="15957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02" name="Google Shape;302;p19"/>
          <p:cNvSpPr txBox="1"/>
          <p:nvPr/>
        </p:nvSpPr>
        <p:spPr>
          <a:xfrm>
            <a:off x="311950" y="795450"/>
            <a:ext cx="2514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TASKS COMPLETED</a:t>
            </a:r>
            <a:endParaRPr b="1" sz="2400">
              <a:solidFill>
                <a:srgbClr val="666666"/>
              </a:solidFill>
              <a:latin typeface="Rajdhani"/>
              <a:ea typeface="Rajdhani"/>
              <a:cs typeface="Rajdhani"/>
              <a:sym typeface="Rajdhani"/>
            </a:endParaRPr>
          </a:p>
        </p:txBody>
      </p:sp>
      <p:sp>
        <p:nvSpPr>
          <p:cNvPr id="303" name="Google Shape;303;p19"/>
          <p:cNvSpPr txBox="1"/>
          <p:nvPr>
            <p:ph idx="3" type="body"/>
          </p:nvPr>
        </p:nvSpPr>
        <p:spPr>
          <a:xfrm>
            <a:off x="2826550" y="795500"/>
            <a:ext cx="1719000" cy="576000"/>
          </a:xfrm>
          <a:prstGeom prst="rect">
            <a:avLst/>
          </a:prstGeom>
          <a:ln>
            <a:noFill/>
          </a:ln>
        </p:spPr>
        <p:txBody>
          <a:bodyPr anchorCtr="0" anchor="t" bIns="91425" lIns="0" spcFirstLastPara="1" rIns="91425"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304" name="Google Shape;304;p19"/>
          <p:cNvSpPr txBox="1"/>
          <p:nvPr>
            <p:ph idx="4" type="body"/>
          </p:nvPr>
        </p:nvSpPr>
        <p:spPr>
          <a:xfrm>
            <a:off x="311950" y="3242850"/>
            <a:ext cx="4233600" cy="19008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05" name="Google Shape;305;p19"/>
          <p:cNvSpPr txBox="1"/>
          <p:nvPr/>
        </p:nvSpPr>
        <p:spPr>
          <a:xfrm>
            <a:off x="311950" y="2895450"/>
            <a:ext cx="2514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TASKS COMPLETED</a:t>
            </a:r>
            <a:endParaRPr b="1" sz="2400">
              <a:solidFill>
                <a:srgbClr val="666666"/>
              </a:solidFill>
              <a:latin typeface="Rajdhani"/>
              <a:ea typeface="Rajdhani"/>
              <a:cs typeface="Rajdhani"/>
              <a:sym typeface="Rajdhani"/>
            </a:endParaRPr>
          </a:p>
        </p:txBody>
      </p:sp>
      <p:sp>
        <p:nvSpPr>
          <p:cNvPr id="306" name="Google Shape;306;p19"/>
          <p:cNvSpPr txBox="1"/>
          <p:nvPr>
            <p:ph idx="5" type="body"/>
          </p:nvPr>
        </p:nvSpPr>
        <p:spPr>
          <a:xfrm>
            <a:off x="2826550" y="2895500"/>
            <a:ext cx="1719000" cy="576000"/>
          </a:xfrm>
          <a:prstGeom prst="rect">
            <a:avLst/>
          </a:prstGeom>
          <a:ln>
            <a:noFill/>
          </a:ln>
        </p:spPr>
        <p:txBody>
          <a:bodyPr anchorCtr="0" anchor="t" bIns="91425" lIns="0" spcFirstLastPara="1" rIns="91425"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307" name="Google Shape;307;p19"/>
          <p:cNvSpPr txBox="1"/>
          <p:nvPr>
            <p:ph idx="6" type="body"/>
          </p:nvPr>
        </p:nvSpPr>
        <p:spPr>
          <a:xfrm>
            <a:off x="4545550" y="1371450"/>
            <a:ext cx="4233600" cy="15957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08" name="Google Shape;308;p19"/>
          <p:cNvSpPr txBox="1"/>
          <p:nvPr/>
        </p:nvSpPr>
        <p:spPr>
          <a:xfrm>
            <a:off x="4545550" y="795450"/>
            <a:ext cx="2514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TASKS COMPLETED</a:t>
            </a:r>
            <a:endParaRPr b="1" sz="2400">
              <a:solidFill>
                <a:srgbClr val="666666"/>
              </a:solidFill>
              <a:latin typeface="Rajdhani"/>
              <a:ea typeface="Rajdhani"/>
              <a:cs typeface="Rajdhani"/>
              <a:sym typeface="Rajdhani"/>
            </a:endParaRPr>
          </a:p>
        </p:txBody>
      </p:sp>
      <p:sp>
        <p:nvSpPr>
          <p:cNvPr id="309" name="Google Shape;309;p19"/>
          <p:cNvSpPr txBox="1"/>
          <p:nvPr>
            <p:ph idx="7" type="body"/>
          </p:nvPr>
        </p:nvSpPr>
        <p:spPr>
          <a:xfrm>
            <a:off x="7060150" y="795500"/>
            <a:ext cx="1719000" cy="576000"/>
          </a:xfrm>
          <a:prstGeom prst="rect">
            <a:avLst/>
          </a:prstGeom>
          <a:ln>
            <a:noFill/>
          </a:ln>
        </p:spPr>
        <p:txBody>
          <a:bodyPr anchorCtr="0" anchor="t" bIns="91425" lIns="0" spcFirstLastPara="1" rIns="91425"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310" name="Google Shape;310;p19"/>
          <p:cNvSpPr txBox="1"/>
          <p:nvPr>
            <p:ph idx="8" type="body"/>
          </p:nvPr>
        </p:nvSpPr>
        <p:spPr>
          <a:xfrm>
            <a:off x="4545550" y="3242850"/>
            <a:ext cx="4233600" cy="19008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11" name="Google Shape;311;p19"/>
          <p:cNvSpPr txBox="1"/>
          <p:nvPr/>
        </p:nvSpPr>
        <p:spPr>
          <a:xfrm>
            <a:off x="4545550" y="2895450"/>
            <a:ext cx="2514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TASKS COMPLETED</a:t>
            </a:r>
            <a:endParaRPr b="1" sz="2400">
              <a:solidFill>
                <a:srgbClr val="666666"/>
              </a:solidFill>
              <a:latin typeface="Rajdhani"/>
              <a:ea typeface="Rajdhani"/>
              <a:cs typeface="Rajdhani"/>
              <a:sym typeface="Rajdhani"/>
            </a:endParaRPr>
          </a:p>
        </p:txBody>
      </p:sp>
      <p:sp>
        <p:nvSpPr>
          <p:cNvPr id="312" name="Google Shape;312;p19"/>
          <p:cNvSpPr txBox="1"/>
          <p:nvPr>
            <p:ph idx="9" type="body"/>
          </p:nvPr>
        </p:nvSpPr>
        <p:spPr>
          <a:xfrm>
            <a:off x="7060150" y="2895500"/>
            <a:ext cx="1719000" cy="576000"/>
          </a:xfrm>
          <a:prstGeom prst="rect">
            <a:avLst/>
          </a:prstGeom>
          <a:ln>
            <a:noFill/>
          </a:ln>
        </p:spPr>
        <p:txBody>
          <a:bodyPr anchorCtr="0" anchor="t" bIns="91425" lIns="0" spcFirstLastPara="1" rIns="91425"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grpSp>
        <p:nvGrpSpPr>
          <p:cNvPr id="313" name="Google Shape;313;p19"/>
          <p:cNvGrpSpPr/>
          <p:nvPr/>
        </p:nvGrpSpPr>
        <p:grpSpPr>
          <a:xfrm>
            <a:off x="310894" y="212402"/>
            <a:ext cx="6701906" cy="590100"/>
            <a:chOff x="310894" y="212402"/>
            <a:chExt cx="6701906" cy="590100"/>
          </a:xfrm>
        </p:grpSpPr>
        <p:grpSp>
          <p:nvGrpSpPr>
            <p:cNvPr id="314" name="Google Shape;314;p19"/>
            <p:cNvGrpSpPr/>
            <p:nvPr/>
          </p:nvGrpSpPr>
          <p:grpSpPr>
            <a:xfrm>
              <a:off x="310894" y="212402"/>
              <a:ext cx="6701906" cy="590100"/>
              <a:chOff x="310894" y="212402"/>
              <a:chExt cx="6701906" cy="590100"/>
            </a:xfrm>
          </p:grpSpPr>
          <p:sp>
            <p:nvSpPr>
              <p:cNvPr id="315" name="Google Shape;315;p19"/>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PROGRESS REPORT</a:t>
                </a:r>
                <a:endParaRPr b="1" sz="2800">
                  <a:latin typeface="Rajdhani"/>
                  <a:ea typeface="Rajdhani"/>
                  <a:cs typeface="Rajdhani"/>
                  <a:sym typeface="Rajdhani"/>
                </a:endParaRPr>
              </a:p>
            </p:txBody>
          </p:sp>
          <p:sp>
            <p:nvSpPr>
              <p:cNvPr id="316" name="Google Shape;316;p19"/>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317" name="Google Shape;317;p19"/>
            <p:cNvGrpSpPr/>
            <p:nvPr/>
          </p:nvGrpSpPr>
          <p:grpSpPr>
            <a:xfrm>
              <a:off x="468278" y="323994"/>
              <a:ext cx="293509" cy="366904"/>
              <a:chOff x="867091" y="4631994"/>
              <a:chExt cx="293509" cy="366904"/>
            </a:xfrm>
          </p:grpSpPr>
          <p:sp>
            <p:nvSpPr>
              <p:cNvPr id="318" name="Google Shape;318;p19"/>
              <p:cNvSpPr/>
              <p:nvPr/>
            </p:nvSpPr>
            <p:spPr>
              <a:xfrm>
                <a:off x="1092101" y="4638532"/>
                <a:ext cx="62817" cy="69321"/>
              </a:xfrm>
              <a:custGeom>
                <a:rect b="b" l="l" r="r" t="t"/>
                <a:pathLst>
                  <a:path extrusionOk="0" h="2025" w="1835">
                    <a:moveTo>
                      <a:pt x="0" y="0"/>
                    </a:moveTo>
                    <a:lnTo>
                      <a:pt x="0" y="2025"/>
                    </a:lnTo>
                    <a:lnTo>
                      <a:pt x="1834" y="202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867091" y="4631994"/>
                <a:ext cx="293509" cy="366904"/>
              </a:xfrm>
              <a:custGeom>
                <a:rect b="b" l="l" r="r" t="t"/>
                <a:pathLst>
                  <a:path extrusionOk="0" h="10718" w="8574">
                    <a:moveTo>
                      <a:pt x="1482" y="1070"/>
                    </a:moveTo>
                    <a:cubicBezTo>
                      <a:pt x="1496" y="1070"/>
                      <a:pt x="1510" y="1071"/>
                      <a:pt x="1525" y="1073"/>
                    </a:cubicBezTo>
                    <a:lnTo>
                      <a:pt x="2501" y="1073"/>
                    </a:lnTo>
                    <a:cubicBezTo>
                      <a:pt x="2882" y="1096"/>
                      <a:pt x="2882" y="1644"/>
                      <a:pt x="2501" y="1692"/>
                    </a:cubicBezTo>
                    <a:lnTo>
                      <a:pt x="1525" y="1692"/>
                    </a:lnTo>
                    <a:cubicBezTo>
                      <a:pt x="1510" y="1693"/>
                      <a:pt x="1496" y="1694"/>
                      <a:pt x="1482" y="1694"/>
                    </a:cubicBezTo>
                    <a:cubicBezTo>
                      <a:pt x="1086" y="1694"/>
                      <a:pt x="1086" y="1070"/>
                      <a:pt x="1482" y="1070"/>
                    </a:cubicBezTo>
                    <a:close/>
                    <a:moveTo>
                      <a:pt x="3709" y="2142"/>
                    </a:moveTo>
                    <a:cubicBezTo>
                      <a:pt x="4107" y="2142"/>
                      <a:pt x="4107" y="2789"/>
                      <a:pt x="3709" y="2789"/>
                    </a:cubicBezTo>
                    <a:cubicBezTo>
                      <a:pt x="3696" y="2789"/>
                      <a:pt x="3682" y="2789"/>
                      <a:pt x="3668" y="2787"/>
                    </a:cubicBezTo>
                    <a:lnTo>
                      <a:pt x="1525" y="2787"/>
                    </a:lnTo>
                    <a:cubicBezTo>
                      <a:pt x="1511" y="2789"/>
                      <a:pt x="1497" y="2789"/>
                      <a:pt x="1484" y="2789"/>
                    </a:cubicBezTo>
                    <a:cubicBezTo>
                      <a:pt x="1086" y="2789"/>
                      <a:pt x="1086" y="2142"/>
                      <a:pt x="1484" y="2142"/>
                    </a:cubicBezTo>
                    <a:cubicBezTo>
                      <a:pt x="1497" y="2142"/>
                      <a:pt x="1511" y="2143"/>
                      <a:pt x="1525" y="2144"/>
                    </a:cubicBezTo>
                    <a:lnTo>
                      <a:pt x="3668" y="2144"/>
                    </a:lnTo>
                    <a:cubicBezTo>
                      <a:pt x="3682" y="2143"/>
                      <a:pt x="3696" y="2142"/>
                      <a:pt x="3709" y="2142"/>
                    </a:cubicBezTo>
                    <a:close/>
                    <a:moveTo>
                      <a:pt x="4830" y="4285"/>
                    </a:moveTo>
                    <a:cubicBezTo>
                      <a:pt x="5226" y="4285"/>
                      <a:pt x="5226" y="4909"/>
                      <a:pt x="4830" y="4909"/>
                    </a:cubicBezTo>
                    <a:cubicBezTo>
                      <a:pt x="4816" y="4909"/>
                      <a:pt x="4802" y="4908"/>
                      <a:pt x="4787" y="4907"/>
                    </a:cubicBezTo>
                    <a:lnTo>
                      <a:pt x="1549" y="4907"/>
                    </a:lnTo>
                    <a:cubicBezTo>
                      <a:pt x="1533" y="4908"/>
                      <a:pt x="1518" y="4909"/>
                      <a:pt x="1504" y="4909"/>
                    </a:cubicBezTo>
                    <a:cubicBezTo>
                      <a:pt x="1087" y="4909"/>
                      <a:pt x="1087" y="4285"/>
                      <a:pt x="1504" y="4285"/>
                    </a:cubicBezTo>
                    <a:cubicBezTo>
                      <a:pt x="1518" y="4285"/>
                      <a:pt x="1533" y="4286"/>
                      <a:pt x="1549" y="4287"/>
                    </a:cubicBezTo>
                    <a:lnTo>
                      <a:pt x="4787" y="4287"/>
                    </a:lnTo>
                    <a:cubicBezTo>
                      <a:pt x="4802" y="4286"/>
                      <a:pt x="4816" y="4285"/>
                      <a:pt x="4830" y="4285"/>
                    </a:cubicBezTo>
                    <a:close/>
                    <a:moveTo>
                      <a:pt x="7481" y="3775"/>
                    </a:moveTo>
                    <a:cubicBezTo>
                      <a:pt x="7562" y="3775"/>
                      <a:pt x="7645" y="3811"/>
                      <a:pt x="7716" y="3883"/>
                    </a:cubicBezTo>
                    <a:cubicBezTo>
                      <a:pt x="7836" y="4002"/>
                      <a:pt x="7836" y="4192"/>
                      <a:pt x="7716" y="4311"/>
                    </a:cubicBezTo>
                    <a:lnTo>
                      <a:pt x="6812" y="5192"/>
                    </a:lnTo>
                    <a:cubicBezTo>
                      <a:pt x="6764" y="5264"/>
                      <a:pt x="6669" y="5288"/>
                      <a:pt x="6597" y="5288"/>
                    </a:cubicBezTo>
                    <a:cubicBezTo>
                      <a:pt x="6502" y="5288"/>
                      <a:pt x="6430" y="5264"/>
                      <a:pt x="6383" y="5192"/>
                    </a:cubicBezTo>
                    <a:lnTo>
                      <a:pt x="5954" y="4788"/>
                    </a:lnTo>
                    <a:cubicBezTo>
                      <a:pt x="5835" y="4669"/>
                      <a:pt x="5835" y="4478"/>
                      <a:pt x="5954" y="4359"/>
                    </a:cubicBezTo>
                    <a:lnTo>
                      <a:pt x="6002" y="4335"/>
                    </a:lnTo>
                    <a:cubicBezTo>
                      <a:pt x="6061" y="4276"/>
                      <a:pt x="6139" y="4246"/>
                      <a:pt x="6216" y="4246"/>
                    </a:cubicBezTo>
                    <a:cubicBezTo>
                      <a:pt x="6294" y="4246"/>
                      <a:pt x="6371" y="4276"/>
                      <a:pt x="6430" y="4335"/>
                    </a:cubicBezTo>
                    <a:lnTo>
                      <a:pt x="6621" y="4526"/>
                    </a:lnTo>
                    <a:lnTo>
                      <a:pt x="7264" y="3883"/>
                    </a:lnTo>
                    <a:cubicBezTo>
                      <a:pt x="7324" y="3811"/>
                      <a:pt x="7401" y="3775"/>
                      <a:pt x="7481" y="3775"/>
                    </a:cubicBezTo>
                    <a:close/>
                    <a:moveTo>
                      <a:pt x="4828" y="6405"/>
                    </a:moveTo>
                    <a:cubicBezTo>
                      <a:pt x="5226" y="6405"/>
                      <a:pt x="5226" y="7052"/>
                      <a:pt x="4828" y="7052"/>
                    </a:cubicBezTo>
                    <a:cubicBezTo>
                      <a:pt x="4815" y="7052"/>
                      <a:pt x="4801" y="7051"/>
                      <a:pt x="4787" y="7050"/>
                    </a:cubicBezTo>
                    <a:lnTo>
                      <a:pt x="1549" y="7050"/>
                    </a:lnTo>
                    <a:cubicBezTo>
                      <a:pt x="1534" y="7051"/>
                      <a:pt x="1519" y="7052"/>
                      <a:pt x="1505" y="7052"/>
                    </a:cubicBezTo>
                    <a:cubicBezTo>
                      <a:pt x="1087" y="7052"/>
                      <a:pt x="1087" y="6405"/>
                      <a:pt x="1505" y="6405"/>
                    </a:cubicBezTo>
                    <a:cubicBezTo>
                      <a:pt x="1519" y="6405"/>
                      <a:pt x="1534" y="6405"/>
                      <a:pt x="1549" y="6407"/>
                    </a:cubicBezTo>
                    <a:lnTo>
                      <a:pt x="4787" y="6407"/>
                    </a:lnTo>
                    <a:cubicBezTo>
                      <a:pt x="4801" y="6405"/>
                      <a:pt x="4815" y="6405"/>
                      <a:pt x="4828" y="6405"/>
                    </a:cubicBezTo>
                    <a:close/>
                    <a:moveTo>
                      <a:pt x="7493" y="5895"/>
                    </a:moveTo>
                    <a:cubicBezTo>
                      <a:pt x="7574" y="5895"/>
                      <a:pt x="7657" y="5931"/>
                      <a:pt x="7716" y="6002"/>
                    </a:cubicBezTo>
                    <a:cubicBezTo>
                      <a:pt x="7836" y="6121"/>
                      <a:pt x="7836" y="6312"/>
                      <a:pt x="7716" y="6431"/>
                    </a:cubicBezTo>
                    <a:lnTo>
                      <a:pt x="6835" y="7336"/>
                    </a:lnTo>
                    <a:cubicBezTo>
                      <a:pt x="6764" y="7383"/>
                      <a:pt x="6692" y="7431"/>
                      <a:pt x="6597" y="7431"/>
                    </a:cubicBezTo>
                    <a:cubicBezTo>
                      <a:pt x="6526" y="7431"/>
                      <a:pt x="6454" y="7383"/>
                      <a:pt x="6383" y="7336"/>
                    </a:cubicBezTo>
                    <a:lnTo>
                      <a:pt x="5978" y="6931"/>
                    </a:lnTo>
                    <a:cubicBezTo>
                      <a:pt x="5859" y="6788"/>
                      <a:pt x="5859" y="6597"/>
                      <a:pt x="5978" y="6478"/>
                    </a:cubicBezTo>
                    <a:lnTo>
                      <a:pt x="6002" y="6478"/>
                    </a:lnTo>
                    <a:cubicBezTo>
                      <a:pt x="6061" y="6407"/>
                      <a:pt x="6139" y="6371"/>
                      <a:pt x="6216" y="6371"/>
                    </a:cubicBezTo>
                    <a:cubicBezTo>
                      <a:pt x="6294" y="6371"/>
                      <a:pt x="6371" y="6407"/>
                      <a:pt x="6430" y="6478"/>
                    </a:cubicBezTo>
                    <a:lnTo>
                      <a:pt x="6621" y="6645"/>
                    </a:lnTo>
                    <a:lnTo>
                      <a:pt x="7288" y="6002"/>
                    </a:lnTo>
                    <a:cubicBezTo>
                      <a:pt x="7335" y="5931"/>
                      <a:pt x="7413" y="5895"/>
                      <a:pt x="7493" y="5895"/>
                    </a:cubicBezTo>
                    <a:close/>
                    <a:moveTo>
                      <a:pt x="4830" y="8477"/>
                    </a:moveTo>
                    <a:cubicBezTo>
                      <a:pt x="5226" y="8477"/>
                      <a:pt x="5226" y="9100"/>
                      <a:pt x="4830" y="9100"/>
                    </a:cubicBezTo>
                    <a:cubicBezTo>
                      <a:pt x="4816" y="9100"/>
                      <a:pt x="4802" y="9100"/>
                      <a:pt x="4787" y="9098"/>
                    </a:cubicBezTo>
                    <a:lnTo>
                      <a:pt x="1549" y="9098"/>
                    </a:lnTo>
                    <a:cubicBezTo>
                      <a:pt x="1533" y="9100"/>
                      <a:pt x="1518" y="9100"/>
                      <a:pt x="1504" y="9100"/>
                    </a:cubicBezTo>
                    <a:cubicBezTo>
                      <a:pt x="1087" y="9100"/>
                      <a:pt x="1087" y="8477"/>
                      <a:pt x="1504" y="8477"/>
                    </a:cubicBezTo>
                    <a:cubicBezTo>
                      <a:pt x="1518" y="8477"/>
                      <a:pt x="1533" y="8477"/>
                      <a:pt x="1549" y="8479"/>
                    </a:cubicBezTo>
                    <a:lnTo>
                      <a:pt x="4787" y="8479"/>
                    </a:lnTo>
                    <a:cubicBezTo>
                      <a:pt x="4802" y="8477"/>
                      <a:pt x="4816" y="8477"/>
                      <a:pt x="4830" y="8477"/>
                    </a:cubicBezTo>
                    <a:close/>
                    <a:moveTo>
                      <a:pt x="7483" y="7970"/>
                    </a:moveTo>
                    <a:cubicBezTo>
                      <a:pt x="7722" y="7970"/>
                      <a:pt x="7929" y="8285"/>
                      <a:pt x="7693" y="8503"/>
                    </a:cubicBezTo>
                    <a:lnTo>
                      <a:pt x="7716" y="8503"/>
                    </a:lnTo>
                    <a:lnTo>
                      <a:pt x="6812" y="9384"/>
                    </a:lnTo>
                    <a:cubicBezTo>
                      <a:pt x="6764" y="9455"/>
                      <a:pt x="6669" y="9479"/>
                      <a:pt x="6597" y="9479"/>
                    </a:cubicBezTo>
                    <a:cubicBezTo>
                      <a:pt x="6502" y="9479"/>
                      <a:pt x="6430" y="9455"/>
                      <a:pt x="6383" y="9384"/>
                    </a:cubicBezTo>
                    <a:lnTo>
                      <a:pt x="5954" y="8979"/>
                    </a:lnTo>
                    <a:cubicBezTo>
                      <a:pt x="5835" y="8860"/>
                      <a:pt x="5835" y="8669"/>
                      <a:pt x="5954" y="8550"/>
                    </a:cubicBezTo>
                    <a:cubicBezTo>
                      <a:pt x="6014" y="8479"/>
                      <a:pt x="6097" y="8443"/>
                      <a:pt x="6180" y="8443"/>
                    </a:cubicBezTo>
                    <a:cubicBezTo>
                      <a:pt x="6264" y="8443"/>
                      <a:pt x="6347" y="8479"/>
                      <a:pt x="6407" y="8550"/>
                    </a:cubicBezTo>
                    <a:lnTo>
                      <a:pt x="6597" y="8717"/>
                    </a:lnTo>
                    <a:lnTo>
                      <a:pt x="7264" y="8074"/>
                    </a:lnTo>
                    <a:cubicBezTo>
                      <a:pt x="7332" y="8000"/>
                      <a:pt x="7409" y="7970"/>
                      <a:pt x="7483" y="7970"/>
                    </a:cubicBezTo>
                    <a:close/>
                    <a:moveTo>
                      <a:pt x="906" y="1"/>
                    </a:moveTo>
                    <a:cubicBezTo>
                      <a:pt x="405" y="1"/>
                      <a:pt x="1" y="406"/>
                      <a:pt x="1" y="906"/>
                    </a:cubicBezTo>
                    <a:lnTo>
                      <a:pt x="1" y="9836"/>
                    </a:lnTo>
                    <a:cubicBezTo>
                      <a:pt x="1" y="10313"/>
                      <a:pt x="405" y="10717"/>
                      <a:pt x="906" y="10717"/>
                    </a:cubicBezTo>
                    <a:lnTo>
                      <a:pt x="7669" y="10717"/>
                    </a:lnTo>
                    <a:cubicBezTo>
                      <a:pt x="8169" y="10717"/>
                      <a:pt x="8574" y="10313"/>
                      <a:pt x="8574" y="9836"/>
                    </a:cubicBezTo>
                    <a:lnTo>
                      <a:pt x="8574" y="2835"/>
                    </a:lnTo>
                    <a:lnTo>
                      <a:pt x="6264" y="2835"/>
                    </a:lnTo>
                    <a:cubicBezTo>
                      <a:pt x="6073" y="2835"/>
                      <a:pt x="5954" y="2692"/>
                      <a:pt x="5954" y="2525"/>
                    </a:cubicBezTo>
                    <a:lnTo>
                      <a:pt x="59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sk List as Kanban">
  <p:cSld name="CUSTOM_26">
    <p:spTree>
      <p:nvGrpSpPr>
        <p:cNvPr id="320" name="Shape 320"/>
        <p:cNvGrpSpPr/>
        <p:nvPr/>
      </p:nvGrpSpPr>
      <p:grpSpPr>
        <a:xfrm>
          <a:off x="0" y="0"/>
          <a:ext cx="0" cy="0"/>
          <a:chOff x="0" y="0"/>
          <a:chExt cx="0" cy="0"/>
        </a:xfrm>
      </p:grpSpPr>
      <p:sp>
        <p:nvSpPr>
          <p:cNvPr id="321" name="Google Shape;321;p20"/>
          <p:cNvSpPr txBox="1"/>
          <p:nvPr/>
        </p:nvSpPr>
        <p:spPr>
          <a:xfrm>
            <a:off x="310899" y="795450"/>
            <a:ext cx="28602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DONE</a:t>
            </a:r>
            <a:endParaRPr b="1" sz="2400">
              <a:solidFill>
                <a:srgbClr val="666666"/>
              </a:solidFill>
              <a:latin typeface="Rajdhani"/>
              <a:ea typeface="Rajdhani"/>
              <a:cs typeface="Rajdhani"/>
              <a:sym typeface="Rajdhani"/>
            </a:endParaRPr>
          </a:p>
        </p:txBody>
      </p:sp>
      <p:sp>
        <p:nvSpPr>
          <p:cNvPr id="322" name="Google Shape;322;p20"/>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323" name="Google Shape;323;p20"/>
          <p:cNvGrpSpPr/>
          <p:nvPr/>
        </p:nvGrpSpPr>
        <p:grpSpPr>
          <a:xfrm>
            <a:off x="310894" y="212402"/>
            <a:ext cx="8520606" cy="590100"/>
            <a:chOff x="310894" y="212402"/>
            <a:chExt cx="8520606" cy="590100"/>
          </a:xfrm>
        </p:grpSpPr>
        <p:sp>
          <p:nvSpPr>
            <p:cNvPr id="324" name="Google Shape;324;p20"/>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325" name="Google Shape;325;p20"/>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326" name="Google Shape;326;p20"/>
            <p:cNvGrpSpPr/>
            <p:nvPr/>
          </p:nvGrpSpPr>
          <p:grpSpPr>
            <a:xfrm>
              <a:off x="310894" y="212402"/>
              <a:ext cx="8520606" cy="590100"/>
              <a:chOff x="310894" y="212402"/>
              <a:chExt cx="8520606" cy="590100"/>
            </a:xfrm>
          </p:grpSpPr>
          <p:grpSp>
            <p:nvGrpSpPr>
              <p:cNvPr id="327" name="Google Shape;327;p20"/>
              <p:cNvGrpSpPr/>
              <p:nvPr/>
            </p:nvGrpSpPr>
            <p:grpSpPr>
              <a:xfrm>
                <a:off x="310894" y="212402"/>
                <a:ext cx="8520606" cy="590100"/>
                <a:chOff x="310894" y="212402"/>
                <a:chExt cx="8520606" cy="590100"/>
              </a:xfrm>
            </p:grpSpPr>
            <p:sp>
              <p:nvSpPr>
                <p:cNvPr id="328" name="Google Shape;328;p20"/>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TASK LIST</a:t>
                  </a:r>
                  <a:endParaRPr b="1" sz="2800">
                    <a:latin typeface="Rajdhani"/>
                    <a:ea typeface="Rajdhani"/>
                    <a:cs typeface="Rajdhani"/>
                    <a:sym typeface="Rajdhani"/>
                  </a:endParaRPr>
                </a:p>
              </p:txBody>
            </p:sp>
            <p:sp>
              <p:nvSpPr>
                <p:cNvPr id="329" name="Google Shape;329;p20"/>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330" name="Google Shape;330;p20"/>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331" name="Google Shape;331;p20"/>
              <p:cNvGrpSpPr/>
              <p:nvPr/>
            </p:nvGrpSpPr>
            <p:grpSpPr>
              <a:xfrm>
                <a:off x="468278" y="323994"/>
                <a:ext cx="293509" cy="366904"/>
                <a:chOff x="867091" y="4631994"/>
                <a:chExt cx="293509" cy="366904"/>
              </a:xfrm>
            </p:grpSpPr>
            <p:sp>
              <p:nvSpPr>
                <p:cNvPr id="332" name="Google Shape;332;p20"/>
                <p:cNvSpPr/>
                <p:nvPr/>
              </p:nvSpPr>
              <p:spPr>
                <a:xfrm>
                  <a:off x="1092101" y="4638532"/>
                  <a:ext cx="62817" cy="69321"/>
                </a:xfrm>
                <a:custGeom>
                  <a:rect b="b" l="l" r="r" t="t"/>
                  <a:pathLst>
                    <a:path extrusionOk="0" h="2025" w="1835">
                      <a:moveTo>
                        <a:pt x="0" y="0"/>
                      </a:moveTo>
                      <a:lnTo>
                        <a:pt x="0" y="2025"/>
                      </a:lnTo>
                      <a:lnTo>
                        <a:pt x="1834" y="202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0"/>
                <p:cNvSpPr/>
                <p:nvPr/>
              </p:nvSpPr>
              <p:spPr>
                <a:xfrm>
                  <a:off x="867091" y="4631994"/>
                  <a:ext cx="293509" cy="366904"/>
                </a:xfrm>
                <a:custGeom>
                  <a:rect b="b" l="l" r="r" t="t"/>
                  <a:pathLst>
                    <a:path extrusionOk="0" h="10718" w="8574">
                      <a:moveTo>
                        <a:pt x="1482" y="1070"/>
                      </a:moveTo>
                      <a:cubicBezTo>
                        <a:pt x="1496" y="1070"/>
                        <a:pt x="1510" y="1071"/>
                        <a:pt x="1525" y="1073"/>
                      </a:cubicBezTo>
                      <a:lnTo>
                        <a:pt x="2501" y="1073"/>
                      </a:lnTo>
                      <a:cubicBezTo>
                        <a:pt x="2882" y="1096"/>
                        <a:pt x="2882" y="1644"/>
                        <a:pt x="2501" y="1692"/>
                      </a:cubicBezTo>
                      <a:lnTo>
                        <a:pt x="1525" y="1692"/>
                      </a:lnTo>
                      <a:cubicBezTo>
                        <a:pt x="1510" y="1693"/>
                        <a:pt x="1496" y="1694"/>
                        <a:pt x="1482" y="1694"/>
                      </a:cubicBezTo>
                      <a:cubicBezTo>
                        <a:pt x="1086" y="1694"/>
                        <a:pt x="1086" y="1070"/>
                        <a:pt x="1482" y="1070"/>
                      </a:cubicBezTo>
                      <a:close/>
                      <a:moveTo>
                        <a:pt x="3709" y="2142"/>
                      </a:moveTo>
                      <a:cubicBezTo>
                        <a:pt x="4107" y="2142"/>
                        <a:pt x="4107" y="2789"/>
                        <a:pt x="3709" y="2789"/>
                      </a:cubicBezTo>
                      <a:cubicBezTo>
                        <a:pt x="3696" y="2789"/>
                        <a:pt x="3682" y="2789"/>
                        <a:pt x="3668" y="2787"/>
                      </a:cubicBezTo>
                      <a:lnTo>
                        <a:pt x="1525" y="2787"/>
                      </a:lnTo>
                      <a:cubicBezTo>
                        <a:pt x="1511" y="2789"/>
                        <a:pt x="1497" y="2789"/>
                        <a:pt x="1484" y="2789"/>
                      </a:cubicBezTo>
                      <a:cubicBezTo>
                        <a:pt x="1086" y="2789"/>
                        <a:pt x="1086" y="2142"/>
                        <a:pt x="1484" y="2142"/>
                      </a:cubicBezTo>
                      <a:cubicBezTo>
                        <a:pt x="1497" y="2142"/>
                        <a:pt x="1511" y="2143"/>
                        <a:pt x="1525" y="2144"/>
                      </a:cubicBezTo>
                      <a:lnTo>
                        <a:pt x="3668" y="2144"/>
                      </a:lnTo>
                      <a:cubicBezTo>
                        <a:pt x="3682" y="2143"/>
                        <a:pt x="3696" y="2142"/>
                        <a:pt x="3709" y="2142"/>
                      </a:cubicBezTo>
                      <a:close/>
                      <a:moveTo>
                        <a:pt x="4830" y="4285"/>
                      </a:moveTo>
                      <a:cubicBezTo>
                        <a:pt x="5226" y="4285"/>
                        <a:pt x="5226" y="4909"/>
                        <a:pt x="4830" y="4909"/>
                      </a:cubicBezTo>
                      <a:cubicBezTo>
                        <a:pt x="4816" y="4909"/>
                        <a:pt x="4802" y="4908"/>
                        <a:pt x="4787" y="4907"/>
                      </a:cubicBezTo>
                      <a:lnTo>
                        <a:pt x="1549" y="4907"/>
                      </a:lnTo>
                      <a:cubicBezTo>
                        <a:pt x="1533" y="4908"/>
                        <a:pt x="1518" y="4909"/>
                        <a:pt x="1504" y="4909"/>
                      </a:cubicBezTo>
                      <a:cubicBezTo>
                        <a:pt x="1087" y="4909"/>
                        <a:pt x="1087" y="4285"/>
                        <a:pt x="1504" y="4285"/>
                      </a:cubicBezTo>
                      <a:cubicBezTo>
                        <a:pt x="1518" y="4285"/>
                        <a:pt x="1533" y="4286"/>
                        <a:pt x="1549" y="4287"/>
                      </a:cubicBezTo>
                      <a:lnTo>
                        <a:pt x="4787" y="4287"/>
                      </a:lnTo>
                      <a:cubicBezTo>
                        <a:pt x="4802" y="4286"/>
                        <a:pt x="4816" y="4285"/>
                        <a:pt x="4830" y="4285"/>
                      </a:cubicBezTo>
                      <a:close/>
                      <a:moveTo>
                        <a:pt x="7481" y="3775"/>
                      </a:moveTo>
                      <a:cubicBezTo>
                        <a:pt x="7562" y="3775"/>
                        <a:pt x="7645" y="3811"/>
                        <a:pt x="7716" y="3883"/>
                      </a:cubicBezTo>
                      <a:cubicBezTo>
                        <a:pt x="7836" y="4002"/>
                        <a:pt x="7836" y="4192"/>
                        <a:pt x="7716" y="4311"/>
                      </a:cubicBezTo>
                      <a:lnTo>
                        <a:pt x="6812" y="5192"/>
                      </a:lnTo>
                      <a:cubicBezTo>
                        <a:pt x="6764" y="5264"/>
                        <a:pt x="6669" y="5288"/>
                        <a:pt x="6597" y="5288"/>
                      </a:cubicBezTo>
                      <a:cubicBezTo>
                        <a:pt x="6502" y="5288"/>
                        <a:pt x="6430" y="5264"/>
                        <a:pt x="6383" y="5192"/>
                      </a:cubicBezTo>
                      <a:lnTo>
                        <a:pt x="5954" y="4788"/>
                      </a:lnTo>
                      <a:cubicBezTo>
                        <a:pt x="5835" y="4669"/>
                        <a:pt x="5835" y="4478"/>
                        <a:pt x="5954" y="4359"/>
                      </a:cubicBezTo>
                      <a:lnTo>
                        <a:pt x="6002" y="4335"/>
                      </a:lnTo>
                      <a:cubicBezTo>
                        <a:pt x="6061" y="4276"/>
                        <a:pt x="6139" y="4246"/>
                        <a:pt x="6216" y="4246"/>
                      </a:cubicBezTo>
                      <a:cubicBezTo>
                        <a:pt x="6294" y="4246"/>
                        <a:pt x="6371" y="4276"/>
                        <a:pt x="6430" y="4335"/>
                      </a:cubicBezTo>
                      <a:lnTo>
                        <a:pt x="6621" y="4526"/>
                      </a:lnTo>
                      <a:lnTo>
                        <a:pt x="7264" y="3883"/>
                      </a:lnTo>
                      <a:cubicBezTo>
                        <a:pt x="7324" y="3811"/>
                        <a:pt x="7401" y="3775"/>
                        <a:pt x="7481" y="3775"/>
                      </a:cubicBezTo>
                      <a:close/>
                      <a:moveTo>
                        <a:pt x="4828" y="6405"/>
                      </a:moveTo>
                      <a:cubicBezTo>
                        <a:pt x="5226" y="6405"/>
                        <a:pt x="5226" y="7052"/>
                        <a:pt x="4828" y="7052"/>
                      </a:cubicBezTo>
                      <a:cubicBezTo>
                        <a:pt x="4815" y="7052"/>
                        <a:pt x="4801" y="7051"/>
                        <a:pt x="4787" y="7050"/>
                      </a:cubicBezTo>
                      <a:lnTo>
                        <a:pt x="1549" y="7050"/>
                      </a:lnTo>
                      <a:cubicBezTo>
                        <a:pt x="1534" y="7051"/>
                        <a:pt x="1519" y="7052"/>
                        <a:pt x="1505" y="7052"/>
                      </a:cubicBezTo>
                      <a:cubicBezTo>
                        <a:pt x="1087" y="7052"/>
                        <a:pt x="1087" y="6405"/>
                        <a:pt x="1505" y="6405"/>
                      </a:cubicBezTo>
                      <a:cubicBezTo>
                        <a:pt x="1519" y="6405"/>
                        <a:pt x="1534" y="6405"/>
                        <a:pt x="1549" y="6407"/>
                      </a:cubicBezTo>
                      <a:lnTo>
                        <a:pt x="4787" y="6407"/>
                      </a:lnTo>
                      <a:cubicBezTo>
                        <a:pt x="4801" y="6405"/>
                        <a:pt x="4815" y="6405"/>
                        <a:pt x="4828" y="6405"/>
                      </a:cubicBezTo>
                      <a:close/>
                      <a:moveTo>
                        <a:pt x="7493" y="5895"/>
                      </a:moveTo>
                      <a:cubicBezTo>
                        <a:pt x="7574" y="5895"/>
                        <a:pt x="7657" y="5931"/>
                        <a:pt x="7716" y="6002"/>
                      </a:cubicBezTo>
                      <a:cubicBezTo>
                        <a:pt x="7836" y="6121"/>
                        <a:pt x="7836" y="6312"/>
                        <a:pt x="7716" y="6431"/>
                      </a:cubicBezTo>
                      <a:lnTo>
                        <a:pt x="6835" y="7336"/>
                      </a:lnTo>
                      <a:cubicBezTo>
                        <a:pt x="6764" y="7383"/>
                        <a:pt x="6692" y="7431"/>
                        <a:pt x="6597" y="7431"/>
                      </a:cubicBezTo>
                      <a:cubicBezTo>
                        <a:pt x="6526" y="7431"/>
                        <a:pt x="6454" y="7383"/>
                        <a:pt x="6383" y="7336"/>
                      </a:cubicBezTo>
                      <a:lnTo>
                        <a:pt x="5978" y="6931"/>
                      </a:lnTo>
                      <a:cubicBezTo>
                        <a:pt x="5859" y="6788"/>
                        <a:pt x="5859" y="6597"/>
                        <a:pt x="5978" y="6478"/>
                      </a:cubicBezTo>
                      <a:lnTo>
                        <a:pt x="6002" y="6478"/>
                      </a:lnTo>
                      <a:cubicBezTo>
                        <a:pt x="6061" y="6407"/>
                        <a:pt x="6139" y="6371"/>
                        <a:pt x="6216" y="6371"/>
                      </a:cubicBezTo>
                      <a:cubicBezTo>
                        <a:pt x="6294" y="6371"/>
                        <a:pt x="6371" y="6407"/>
                        <a:pt x="6430" y="6478"/>
                      </a:cubicBezTo>
                      <a:lnTo>
                        <a:pt x="6621" y="6645"/>
                      </a:lnTo>
                      <a:lnTo>
                        <a:pt x="7288" y="6002"/>
                      </a:lnTo>
                      <a:cubicBezTo>
                        <a:pt x="7335" y="5931"/>
                        <a:pt x="7413" y="5895"/>
                        <a:pt x="7493" y="5895"/>
                      </a:cubicBezTo>
                      <a:close/>
                      <a:moveTo>
                        <a:pt x="4830" y="8477"/>
                      </a:moveTo>
                      <a:cubicBezTo>
                        <a:pt x="5226" y="8477"/>
                        <a:pt x="5226" y="9100"/>
                        <a:pt x="4830" y="9100"/>
                      </a:cubicBezTo>
                      <a:cubicBezTo>
                        <a:pt x="4816" y="9100"/>
                        <a:pt x="4802" y="9100"/>
                        <a:pt x="4787" y="9098"/>
                      </a:cubicBezTo>
                      <a:lnTo>
                        <a:pt x="1549" y="9098"/>
                      </a:lnTo>
                      <a:cubicBezTo>
                        <a:pt x="1533" y="9100"/>
                        <a:pt x="1518" y="9100"/>
                        <a:pt x="1504" y="9100"/>
                      </a:cubicBezTo>
                      <a:cubicBezTo>
                        <a:pt x="1087" y="9100"/>
                        <a:pt x="1087" y="8477"/>
                        <a:pt x="1504" y="8477"/>
                      </a:cubicBezTo>
                      <a:cubicBezTo>
                        <a:pt x="1518" y="8477"/>
                        <a:pt x="1533" y="8477"/>
                        <a:pt x="1549" y="8479"/>
                      </a:cubicBezTo>
                      <a:lnTo>
                        <a:pt x="4787" y="8479"/>
                      </a:lnTo>
                      <a:cubicBezTo>
                        <a:pt x="4802" y="8477"/>
                        <a:pt x="4816" y="8477"/>
                        <a:pt x="4830" y="8477"/>
                      </a:cubicBezTo>
                      <a:close/>
                      <a:moveTo>
                        <a:pt x="7483" y="7970"/>
                      </a:moveTo>
                      <a:cubicBezTo>
                        <a:pt x="7722" y="7970"/>
                        <a:pt x="7929" y="8285"/>
                        <a:pt x="7693" y="8503"/>
                      </a:cubicBezTo>
                      <a:lnTo>
                        <a:pt x="7716" y="8503"/>
                      </a:lnTo>
                      <a:lnTo>
                        <a:pt x="6812" y="9384"/>
                      </a:lnTo>
                      <a:cubicBezTo>
                        <a:pt x="6764" y="9455"/>
                        <a:pt x="6669" y="9479"/>
                        <a:pt x="6597" y="9479"/>
                      </a:cubicBezTo>
                      <a:cubicBezTo>
                        <a:pt x="6502" y="9479"/>
                        <a:pt x="6430" y="9455"/>
                        <a:pt x="6383" y="9384"/>
                      </a:cubicBezTo>
                      <a:lnTo>
                        <a:pt x="5954" y="8979"/>
                      </a:lnTo>
                      <a:cubicBezTo>
                        <a:pt x="5835" y="8860"/>
                        <a:pt x="5835" y="8669"/>
                        <a:pt x="5954" y="8550"/>
                      </a:cubicBezTo>
                      <a:cubicBezTo>
                        <a:pt x="6014" y="8479"/>
                        <a:pt x="6097" y="8443"/>
                        <a:pt x="6180" y="8443"/>
                      </a:cubicBezTo>
                      <a:cubicBezTo>
                        <a:pt x="6264" y="8443"/>
                        <a:pt x="6347" y="8479"/>
                        <a:pt x="6407" y="8550"/>
                      </a:cubicBezTo>
                      <a:lnTo>
                        <a:pt x="6597" y="8717"/>
                      </a:lnTo>
                      <a:lnTo>
                        <a:pt x="7264" y="8074"/>
                      </a:lnTo>
                      <a:cubicBezTo>
                        <a:pt x="7332" y="8000"/>
                        <a:pt x="7409" y="7970"/>
                        <a:pt x="7483" y="7970"/>
                      </a:cubicBezTo>
                      <a:close/>
                      <a:moveTo>
                        <a:pt x="906" y="1"/>
                      </a:moveTo>
                      <a:cubicBezTo>
                        <a:pt x="405" y="1"/>
                        <a:pt x="1" y="406"/>
                        <a:pt x="1" y="906"/>
                      </a:cubicBezTo>
                      <a:lnTo>
                        <a:pt x="1" y="9836"/>
                      </a:lnTo>
                      <a:cubicBezTo>
                        <a:pt x="1" y="10313"/>
                        <a:pt x="405" y="10717"/>
                        <a:pt x="906" y="10717"/>
                      </a:cubicBezTo>
                      <a:lnTo>
                        <a:pt x="7669" y="10717"/>
                      </a:lnTo>
                      <a:cubicBezTo>
                        <a:pt x="8169" y="10717"/>
                        <a:pt x="8574" y="10313"/>
                        <a:pt x="8574" y="9836"/>
                      </a:cubicBezTo>
                      <a:lnTo>
                        <a:pt x="8574" y="2835"/>
                      </a:lnTo>
                      <a:lnTo>
                        <a:pt x="6264" y="2835"/>
                      </a:lnTo>
                      <a:cubicBezTo>
                        <a:pt x="6073" y="2835"/>
                        <a:pt x="5954" y="2692"/>
                        <a:pt x="5954" y="2525"/>
                      </a:cubicBezTo>
                      <a:lnTo>
                        <a:pt x="59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34" name="Google Shape;334;p20"/>
          <p:cNvSpPr txBox="1"/>
          <p:nvPr>
            <p:ph idx="1" type="body"/>
          </p:nvPr>
        </p:nvSpPr>
        <p:spPr>
          <a:xfrm>
            <a:off x="311700" y="1371454"/>
            <a:ext cx="28602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35" name="Google Shape;335;p20"/>
          <p:cNvSpPr txBox="1"/>
          <p:nvPr>
            <p:ph idx="2" type="body"/>
          </p:nvPr>
        </p:nvSpPr>
        <p:spPr>
          <a:xfrm>
            <a:off x="3171950" y="1371454"/>
            <a:ext cx="28620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36" name="Google Shape;336;p20"/>
          <p:cNvSpPr txBox="1"/>
          <p:nvPr>
            <p:ph idx="3" type="body"/>
          </p:nvPr>
        </p:nvSpPr>
        <p:spPr>
          <a:xfrm>
            <a:off x="6032175" y="1371450"/>
            <a:ext cx="28620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37" name="Google Shape;337;p20"/>
          <p:cNvSpPr txBox="1"/>
          <p:nvPr/>
        </p:nvSpPr>
        <p:spPr>
          <a:xfrm>
            <a:off x="3172849" y="795450"/>
            <a:ext cx="28602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DOING</a:t>
            </a:r>
            <a:endParaRPr b="1" sz="2400">
              <a:solidFill>
                <a:srgbClr val="666666"/>
              </a:solidFill>
              <a:latin typeface="Rajdhani"/>
              <a:ea typeface="Rajdhani"/>
              <a:cs typeface="Rajdhani"/>
              <a:sym typeface="Rajdhani"/>
            </a:endParaRPr>
          </a:p>
        </p:txBody>
      </p:sp>
      <p:sp>
        <p:nvSpPr>
          <p:cNvPr id="338" name="Google Shape;338;p20"/>
          <p:cNvSpPr txBox="1"/>
          <p:nvPr/>
        </p:nvSpPr>
        <p:spPr>
          <a:xfrm>
            <a:off x="6033999" y="795453"/>
            <a:ext cx="28602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TODO</a:t>
            </a:r>
            <a:endParaRPr b="1" sz="2400">
              <a:solidFill>
                <a:srgbClr val="666666"/>
              </a:solidFill>
              <a:latin typeface="Rajdhani"/>
              <a:ea typeface="Rajdhani"/>
              <a:cs typeface="Rajdhani"/>
              <a:sym typeface="Rajdhani"/>
            </a:endParaRPr>
          </a:p>
        </p:txBody>
      </p:sp>
      <p:sp>
        <p:nvSpPr>
          <p:cNvPr id="339" name="Google Shape;339;p20"/>
          <p:cNvSpPr txBox="1"/>
          <p:nvPr>
            <p:ph idx="4"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lgn="r">
              <a:spcBef>
                <a:spcPts val="0"/>
              </a:spcBef>
              <a:spcAft>
                <a:spcPts val="0"/>
              </a:spcAft>
              <a:buSzPts val="1400"/>
              <a:buChar char="♮"/>
              <a:defRPr/>
            </a:lvl2pPr>
            <a:lvl3pPr indent="-304800" lvl="2" marL="1371600" rtl="0" algn="r">
              <a:spcBef>
                <a:spcPts val="0"/>
              </a:spcBef>
              <a:spcAft>
                <a:spcPts val="0"/>
              </a:spcAft>
              <a:buSzPts val="1200"/>
              <a:buChar char="♯"/>
              <a:defRPr/>
            </a:lvl3pPr>
            <a:lvl4pPr indent="-304800" lvl="3" marL="1828800" rtl="0" algn="r">
              <a:spcBef>
                <a:spcPts val="0"/>
              </a:spcBef>
              <a:spcAft>
                <a:spcPts val="0"/>
              </a:spcAft>
              <a:buSzPts val="1200"/>
              <a:buChar char="♭"/>
              <a:defRPr/>
            </a:lvl4pPr>
            <a:lvl5pPr indent="-292100" lvl="4" marL="2286000" rtl="0" algn="r">
              <a:spcBef>
                <a:spcPts val="0"/>
              </a:spcBef>
              <a:spcAft>
                <a:spcPts val="0"/>
              </a:spcAft>
              <a:buSzPts val="1000"/>
              <a:buChar char="𝄪"/>
              <a:defRPr/>
            </a:lvl5pPr>
            <a:lvl6pPr indent="-292100" lvl="5" marL="2743200" rtl="0" algn="r">
              <a:spcBef>
                <a:spcPts val="0"/>
              </a:spcBef>
              <a:spcAft>
                <a:spcPts val="0"/>
              </a:spcAft>
              <a:buSzPts val="1000"/>
              <a:buChar char="𝄫"/>
              <a:defRPr/>
            </a:lvl6pPr>
            <a:lvl7pPr indent="-279400" lvl="6" marL="3200400" rtl="0" algn="r">
              <a:spcBef>
                <a:spcPts val="0"/>
              </a:spcBef>
              <a:spcAft>
                <a:spcPts val="0"/>
              </a:spcAft>
              <a:buSzPts val="800"/>
              <a:buChar char="𝄞"/>
              <a:defRPr/>
            </a:lvl7pPr>
            <a:lvl8pPr indent="-279400" lvl="7" marL="3657600" rtl="0" algn="r">
              <a:spcBef>
                <a:spcPts val="0"/>
              </a:spcBef>
              <a:spcAft>
                <a:spcPts val="0"/>
              </a:spcAft>
              <a:buSzPts val="800"/>
              <a:buChar char="𝄢"/>
              <a:defRPr/>
            </a:lvl8pPr>
            <a:lvl9pPr indent="-266700" lvl="8" marL="4114800" rtl="0" algn="r">
              <a:spcBef>
                <a:spcPts val="0"/>
              </a:spcBef>
              <a:spcAft>
                <a:spcPts val="0"/>
              </a:spcAft>
              <a:buSzPts val="6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utes">
  <p:cSld name="CUSTOM">
    <p:spTree>
      <p:nvGrpSpPr>
        <p:cNvPr id="17" name="Shape 17"/>
        <p:cNvGrpSpPr/>
        <p:nvPr/>
      </p:nvGrpSpPr>
      <p:grpSpPr>
        <a:xfrm>
          <a:off x="0" y="0"/>
          <a:ext cx="0" cy="0"/>
          <a:chOff x="0" y="0"/>
          <a:chExt cx="0" cy="0"/>
        </a:xfrm>
      </p:grpSpPr>
      <p:sp>
        <p:nvSpPr>
          <p:cNvPr id="18" name="Google Shape;18;p3"/>
          <p:cNvSpPr txBox="1"/>
          <p:nvPr/>
        </p:nvSpPr>
        <p:spPr>
          <a:xfrm>
            <a:off x="310898" y="795450"/>
            <a:ext cx="42849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ACTION ITEMS</a:t>
            </a:r>
            <a:endParaRPr b="1" sz="2400">
              <a:solidFill>
                <a:srgbClr val="666666"/>
              </a:solidFill>
              <a:latin typeface="Rajdhani"/>
              <a:ea typeface="Rajdhani"/>
              <a:cs typeface="Rajdhani"/>
              <a:sym typeface="Rajdhani"/>
            </a:endParaRPr>
          </a:p>
        </p:txBody>
      </p:sp>
      <p:sp>
        <p:nvSpPr>
          <p:cNvPr id="19" name="Google Shape;19;p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0" name="Google Shape;20;p3"/>
          <p:cNvSpPr txBox="1"/>
          <p:nvPr>
            <p:ph idx="1" type="body"/>
          </p:nvPr>
        </p:nvSpPr>
        <p:spPr>
          <a:xfrm>
            <a:off x="310900" y="1371600"/>
            <a:ext cx="8520600" cy="3771900"/>
          </a:xfrm>
          <a:prstGeom prst="rect">
            <a:avLst/>
          </a:prstGeom>
        </p:spPr>
        <p:txBody>
          <a:bodyPr anchorCtr="0" anchor="t" bIns="91425" lIns="0"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66700" lvl="8" marL="4114800">
              <a:spcBef>
                <a:spcPts val="0"/>
              </a:spcBef>
              <a:spcAft>
                <a:spcPts val="0"/>
              </a:spcAft>
              <a:buSzPts val="600"/>
              <a:buChar char="𝄡"/>
              <a:defRPr/>
            </a:lvl9pPr>
          </a:lstStyle>
          <a:p/>
        </p:txBody>
      </p:sp>
      <p:grpSp>
        <p:nvGrpSpPr>
          <p:cNvPr id="21" name="Google Shape;21;p3"/>
          <p:cNvGrpSpPr/>
          <p:nvPr/>
        </p:nvGrpSpPr>
        <p:grpSpPr>
          <a:xfrm>
            <a:off x="310894" y="212402"/>
            <a:ext cx="8520606" cy="590100"/>
            <a:chOff x="310894" y="212402"/>
            <a:chExt cx="8520606" cy="590100"/>
          </a:xfrm>
        </p:grpSpPr>
        <p:sp>
          <p:nvSpPr>
            <p:cNvPr id="22" name="Google Shape;22;p3"/>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MEETING MINUTES</a:t>
              </a:r>
              <a:endParaRPr b="1" sz="2800">
                <a:latin typeface="Rajdhani"/>
                <a:ea typeface="Rajdhani"/>
                <a:cs typeface="Rajdhani"/>
                <a:sym typeface="Rajdhani"/>
              </a:endParaRPr>
            </a:p>
          </p:txBody>
        </p:sp>
        <p:sp>
          <p:nvSpPr>
            <p:cNvPr id="23" name="Google Shape;23;p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4" name="Google Shape;24;p3"/>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25" name="Google Shape;25;p3"/>
          <p:cNvGrpSpPr/>
          <p:nvPr/>
        </p:nvGrpSpPr>
        <p:grpSpPr>
          <a:xfrm>
            <a:off x="413014" y="368130"/>
            <a:ext cx="386876" cy="278641"/>
            <a:chOff x="7155314" y="3502243"/>
            <a:chExt cx="386876" cy="278641"/>
          </a:xfrm>
        </p:grpSpPr>
        <p:sp>
          <p:nvSpPr>
            <p:cNvPr id="26" name="Google Shape;26;p3"/>
            <p:cNvSpPr/>
            <p:nvPr/>
          </p:nvSpPr>
          <p:spPr>
            <a:xfrm>
              <a:off x="7239167" y="3502243"/>
              <a:ext cx="300596" cy="64496"/>
            </a:xfrm>
            <a:custGeom>
              <a:rect b="b" l="l" r="r" t="t"/>
              <a:pathLst>
                <a:path extrusionOk="0" h="1886" w="8790">
                  <a:moveTo>
                    <a:pt x="1243" y="1"/>
                  </a:moveTo>
                  <a:cubicBezTo>
                    <a:pt x="1" y="1"/>
                    <a:pt x="1" y="1886"/>
                    <a:pt x="1243" y="1886"/>
                  </a:cubicBezTo>
                  <a:cubicBezTo>
                    <a:pt x="1266" y="1886"/>
                    <a:pt x="1289" y="1885"/>
                    <a:pt x="1312" y="1884"/>
                  </a:cubicBezTo>
                  <a:lnTo>
                    <a:pt x="7622" y="1884"/>
                  </a:lnTo>
                  <a:cubicBezTo>
                    <a:pt x="8789" y="1813"/>
                    <a:pt x="8789" y="74"/>
                    <a:pt x="7622" y="3"/>
                  </a:cubicBezTo>
                  <a:lnTo>
                    <a:pt x="1312" y="3"/>
                  </a:lnTo>
                  <a:cubicBezTo>
                    <a:pt x="1289" y="1"/>
                    <a:pt x="1266" y="1"/>
                    <a:pt x="1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7239167" y="3608939"/>
              <a:ext cx="300596" cy="64496"/>
            </a:xfrm>
            <a:custGeom>
              <a:rect b="b" l="l" r="r" t="t"/>
              <a:pathLst>
                <a:path extrusionOk="0" h="1886" w="8790">
                  <a:moveTo>
                    <a:pt x="1243" y="0"/>
                  </a:moveTo>
                  <a:cubicBezTo>
                    <a:pt x="1" y="0"/>
                    <a:pt x="1" y="1886"/>
                    <a:pt x="1243" y="1886"/>
                  </a:cubicBezTo>
                  <a:cubicBezTo>
                    <a:pt x="1266" y="1886"/>
                    <a:pt x="1289" y="1885"/>
                    <a:pt x="1312" y="1884"/>
                  </a:cubicBezTo>
                  <a:lnTo>
                    <a:pt x="7622" y="1884"/>
                  </a:lnTo>
                  <a:cubicBezTo>
                    <a:pt x="8789" y="1812"/>
                    <a:pt x="8789" y="74"/>
                    <a:pt x="7622" y="2"/>
                  </a:cubicBezTo>
                  <a:lnTo>
                    <a:pt x="1312" y="2"/>
                  </a:lnTo>
                  <a:cubicBezTo>
                    <a:pt x="1289" y="1"/>
                    <a:pt x="1266" y="0"/>
                    <a:pt x="1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7241663" y="3716490"/>
              <a:ext cx="300528" cy="64394"/>
            </a:xfrm>
            <a:custGeom>
              <a:rect b="b" l="l" r="r" t="t"/>
              <a:pathLst>
                <a:path extrusionOk="0" h="1883" w="8788">
                  <a:moveTo>
                    <a:pt x="1239" y="1"/>
                  </a:moveTo>
                  <a:cubicBezTo>
                    <a:pt x="0" y="1"/>
                    <a:pt x="0" y="1858"/>
                    <a:pt x="1239" y="1882"/>
                  </a:cubicBezTo>
                  <a:lnTo>
                    <a:pt x="7549" y="1882"/>
                  </a:lnTo>
                  <a:cubicBezTo>
                    <a:pt x="8788" y="1882"/>
                    <a:pt x="8788" y="1"/>
                    <a:pt x="7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7155314" y="3502311"/>
              <a:ext cx="74961" cy="64257"/>
            </a:xfrm>
            <a:custGeom>
              <a:rect b="b" l="l" r="r" t="t"/>
              <a:pathLst>
                <a:path extrusionOk="0" h="1879" w="2192">
                  <a:moveTo>
                    <a:pt x="1263" y="1"/>
                  </a:moveTo>
                  <a:cubicBezTo>
                    <a:pt x="430" y="1"/>
                    <a:pt x="1" y="1001"/>
                    <a:pt x="596" y="1596"/>
                  </a:cubicBezTo>
                  <a:cubicBezTo>
                    <a:pt x="791" y="1791"/>
                    <a:pt x="1029" y="1879"/>
                    <a:pt x="1261" y="1879"/>
                  </a:cubicBezTo>
                  <a:cubicBezTo>
                    <a:pt x="1739" y="1879"/>
                    <a:pt x="2192" y="1506"/>
                    <a:pt x="2192" y="929"/>
                  </a:cubicBezTo>
                  <a:cubicBezTo>
                    <a:pt x="2192" y="429"/>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7155314" y="3609007"/>
              <a:ext cx="74961" cy="64873"/>
            </a:xfrm>
            <a:custGeom>
              <a:rect b="b" l="l" r="r" t="t"/>
              <a:pathLst>
                <a:path extrusionOk="0" h="1897" w="2192">
                  <a:moveTo>
                    <a:pt x="1263" y="0"/>
                  </a:moveTo>
                  <a:cubicBezTo>
                    <a:pt x="430" y="0"/>
                    <a:pt x="1" y="1024"/>
                    <a:pt x="596" y="1620"/>
                  </a:cubicBezTo>
                  <a:cubicBezTo>
                    <a:pt x="788" y="1811"/>
                    <a:pt x="1022" y="1897"/>
                    <a:pt x="1251" y="1897"/>
                  </a:cubicBezTo>
                  <a:cubicBezTo>
                    <a:pt x="1732" y="1897"/>
                    <a:pt x="2192" y="1518"/>
                    <a:pt x="2192" y="953"/>
                  </a:cubicBezTo>
                  <a:cubicBezTo>
                    <a:pt x="2192" y="429"/>
                    <a:pt x="1787" y="0"/>
                    <a:pt x="1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7155314" y="3716490"/>
              <a:ext cx="74961" cy="64086"/>
            </a:xfrm>
            <a:custGeom>
              <a:rect b="b" l="l" r="r" t="t"/>
              <a:pathLst>
                <a:path extrusionOk="0" h="1874" w="2192">
                  <a:moveTo>
                    <a:pt x="1263" y="1"/>
                  </a:moveTo>
                  <a:cubicBezTo>
                    <a:pt x="430" y="1"/>
                    <a:pt x="1" y="1001"/>
                    <a:pt x="596" y="1596"/>
                  </a:cubicBezTo>
                  <a:cubicBezTo>
                    <a:pt x="788" y="1788"/>
                    <a:pt x="1022" y="1874"/>
                    <a:pt x="1251" y="1874"/>
                  </a:cubicBezTo>
                  <a:cubicBezTo>
                    <a:pt x="1732" y="1874"/>
                    <a:pt x="2192" y="1495"/>
                    <a:pt x="2192" y="930"/>
                  </a:cubicBezTo>
                  <a:cubicBezTo>
                    <a:pt x="2192" y="406"/>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p3"/>
          <p:cNvSpPr txBox="1"/>
          <p:nvPr>
            <p:ph idx="2"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sk List">
  <p:cSld name="CUSTOM_26_1">
    <p:spTree>
      <p:nvGrpSpPr>
        <p:cNvPr id="340" name="Shape 340"/>
        <p:cNvGrpSpPr/>
        <p:nvPr/>
      </p:nvGrpSpPr>
      <p:grpSpPr>
        <a:xfrm>
          <a:off x="0" y="0"/>
          <a:ext cx="0" cy="0"/>
          <a:chOff x="0" y="0"/>
          <a:chExt cx="0" cy="0"/>
        </a:xfrm>
      </p:grpSpPr>
      <p:sp>
        <p:nvSpPr>
          <p:cNvPr id="341" name="Google Shape;341;p2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342" name="Google Shape;342;p21"/>
          <p:cNvGrpSpPr/>
          <p:nvPr/>
        </p:nvGrpSpPr>
        <p:grpSpPr>
          <a:xfrm>
            <a:off x="310894" y="212402"/>
            <a:ext cx="8520606" cy="590100"/>
            <a:chOff x="310894" y="212402"/>
            <a:chExt cx="8520606" cy="590100"/>
          </a:xfrm>
        </p:grpSpPr>
        <p:sp>
          <p:nvSpPr>
            <p:cNvPr id="343" name="Google Shape;343;p2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344" name="Google Shape;344;p2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345" name="Google Shape;345;p21"/>
            <p:cNvGrpSpPr/>
            <p:nvPr/>
          </p:nvGrpSpPr>
          <p:grpSpPr>
            <a:xfrm>
              <a:off x="310894" y="212402"/>
              <a:ext cx="8520606" cy="590100"/>
              <a:chOff x="310894" y="212402"/>
              <a:chExt cx="8520606" cy="590100"/>
            </a:xfrm>
          </p:grpSpPr>
          <p:grpSp>
            <p:nvGrpSpPr>
              <p:cNvPr id="346" name="Google Shape;346;p21"/>
              <p:cNvGrpSpPr/>
              <p:nvPr/>
            </p:nvGrpSpPr>
            <p:grpSpPr>
              <a:xfrm>
                <a:off x="310894" y="212402"/>
                <a:ext cx="8520606" cy="590100"/>
                <a:chOff x="310894" y="212402"/>
                <a:chExt cx="8520606" cy="590100"/>
              </a:xfrm>
            </p:grpSpPr>
            <p:sp>
              <p:nvSpPr>
                <p:cNvPr id="347" name="Google Shape;347;p21"/>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TASK LIST</a:t>
                  </a:r>
                  <a:endParaRPr b="1" sz="2800">
                    <a:latin typeface="Rajdhani"/>
                    <a:ea typeface="Rajdhani"/>
                    <a:cs typeface="Rajdhani"/>
                    <a:sym typeface="Rajdhani"/>
                  </a:endParaRPr>
                </a:p>
              </p:txBody>
            </p:sp>
            <p:sp>
              <p:nvSpPr>
                <p:cNvPr id="348" name="Google Shape;348;p2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349" name="Google Shape;349;p21"/>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350" name="Google Shape;350;p21"/>
              <p:cNvGrpSpPr/>
              <p:nvPr/>
            </p:nvGrpSpPr>
            <p:grpSpPr>
              <a:xfrm>
                <a:off x="468278" y="323994"/>
                <a:ext cx="293509" cy="366904"/>
                <a:chOff x="867091" y="4631994"/>
                <a:chExt cx="293509" cy="366904"/>
              </a:xfrm>
            </p:grpSpPr>
            <p:sp>
              <p:nvSpPr>
                <p:cNvPr id="351" name="Google Shape;351;p21"/>
                <p:cNvSpPr/>
                <p:nvPr/>
              </p:nvSpPr>
              <p:spPr>
                <a:xfrm>
                  <a:off x="1092101" y="4638532"/>
                  <a:ext cx="62817" cy="69321"/>
                </a:xfrm>
                <a:custGeom>
                  <a:rect b="b" l="l" r="r" t="t"/>
                  <a:pathLst>
                    <a:path extrusionOk="0" h="2025" w="1835">
                      <a:moveTo>
                        <a:pt x="0" y="0"/>
                      </a:moveTo>
                      <a:lnTo>
                        <a:pt x="0" y="2025"/>
                      </a:lnTo>
                      <a:lnTo>
                        <a:pt x="1834" y="202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867091" y="4631994"/>
                  <a:ext cx="293509" cy="366904"/>
                </a:xfrm>
                <a:custGeom>
                  <a:rect b="b" l="l" r="r" t="t"/>
                  <a:pathLst>
                    <a:path extrusionOk="0" h="10718" w="8574">
                      <a:moveTo>
                        <a:pt x="1482" y="1070"/>
                      </a:moveTo>
                      <a:cubicBezTo>
                        <a:pt x="1496" y="1070"/>
                        <a:pt x="1510" y="1071"/>
                        <a:pt x="1525" y="1073"/>
                      </a:cubicBezTo>
                      <a:lnTo>
                        <a:pt x="2501" y="1073"/>
                      </a:lnTo>
                      <a:cubicBezTo>
                        <a:pt x="2882" y="1096"/>
                        <a:pt x="2882" y="1644"/>
                        <a:pt x="2501" y="1692"/>
                      </a:cubicBezTo>
                      <a:lnTo>
                        <a:pt x="1525" y="1692"/>
                      </a:lnTo>
                      <a:cubicBezTo>
                        <a:pt x="1510" y="1693"/>
                        <a:pt x="1496" y="1694"/>
                        <a:pt x="1482" y="1694"/>
                      </a:cubicBezTo>
                      <a:cubicBezTo>
                        <a:pt x="1086" y="1694"/>
                        <a:pt x="1086" y="1070"/>
                        <a:pt x="1482" y="1070"/>
                      </a:cubicBezTo>
                      <a:close/>
                      <a:moveTo>
                        <a:pt x="3709" y="2142"/>
                      </a:moveTo>
                      <a:cubicBezTo>
                        <a:pt x="4107" y="2142"/>
                        <a:pt x="4107" y="2789"/>
                        <a:pt x="3709" y="2789"/>
                      </a:cubicBezTo>
                      <a:cubicBezTo>
                        <a:pt x="3696" y="2789"/>
                        <a:pt x="3682" y="2789"/>
                        <a:pt x="3668" y="2787"/>
                      </a:cubicBezTo>
                      <a:lnTo>
                        <a:pt x="1525" y="2787"/>
                      </a:lnTo>
                      <a:cubicBezTo>
                        <a:pt x="1511" y="2789"/>
                        <a:pt x="1497" y="2789"/>
                        <a:pt x="1484" y="2789"/>
                      </a:cubicBezTo>
                      <a:cubicBezTo>
                        <a:pt x="1086" y="2789"/>
                        <a:pt x="1086" y="2142"/>
                        <a:pt x="1484" y="2142"/>
                      </a:cubicBezTo>
                      <a:cubicBezTo>
                        <a:pt x="1497" y="2142"/>
                        <a:pt x="1511" y="2143"/>
                        <a:pt x="1525" y="2144"/>
                      </a:cubicBezTo>
                      <a:lnTo>
                        <a:pt x="3668" y="2144"/>
                      </a:lnTo>
                      <a:cubicBezTo>
                        <a:pt x="3682" y="2143"/>
                        <a:pt x="3696" y="2142"/>
                        <a:pt x="3709" y="2142"/>
                      </a:cubicBezTo>
                      <a:close/>
                      <a:moveTo>
                        <a:pt x="4830" y="4285"/>
                      </a:moveTo>
                      <a:cubicBezTo>
                        <a:pt x="5226" y="4285"/>
                        <a:pt x="5226" y="4909"/>
                        <a:pt x="4830" y="4909"/>
                      </a:cubicBezTo>
                      <a:cubicBezTo>
                        <a:pt x="4816" y="4909"/>
                        <a:pt x="4802" y="4908"/>
                        <a:pt x="4787" y="4907"/>
                      </a:cubicBezTo>
                      <a:lnTo>
                        <a:pt x="1549" y="4907"/>
                      </a:lnTo>
                      <a:cubicBezTo>
                        <a:pt x="1533" y="4908"/>
                        <a:pt x="1518" y="4909"/>
                        <a:pt x="1504" y="4909"/>
                      </a:cubicBezTo>
                      <a:cubicBezTo>
                        <a:pt x="1087" y="4909"/>
                        <a:pt x="1087" y="4285"/>
                        <a:pt x="1504" y="4285"/>
                      </a:cubicBezTo>
                      <a:cubicBezTo>
                        <a:pt x="1518" y="4285"/>
                        <a:pt x="1533" y="4286"/>
                        <a:pt x="1549" y="4287"/>
                      </a:cubicBezTo>
                      <a:lnTo>
                        <a:pt x="4787" y="4287"/>
                      </a:lnTo>
                      <a:cubicBezTo>
                        <a:pt x="4802" y="4286"/>
                        <a:pt x="4816" y="4285"/>
                        <a:pt x="4830" y="4285"/>
                      </a:cubicBezTo>
                      <a:close/>
                      <a:moveTo>
                        <a:pt x="7481" y="3775"/>
                      </a:moveTo>
                      <a:cubicBezTo>
                        <a:pt x="7562" y="3775"/>
                        <a:pt x="7645" y="3811"/>
                        <a:pt x="7716" y="3883"/>
                      </a:cubicBezTo>
                      <a:cubicBezTo>
                        <a:pt x="7836" y="4002"/>
                        <a:pt x="7836" y="4192"/>
                        <a:pt x="7716" y="4311"/>
                      </a:cubicBezTo>
                      <a:lnTo>
                        <a:pt x="6812" y="5192"/>
                      </a:lnTo>
                      <a:cubicBezTo>
                        <a:pt x="6764" y="5264"/>
                        <a:pt x="6669" y="5288"/>
                        <a:pt x="6597" y="5288"/>
                      </a:cubicBezTo>
                      <a:cubicBezTo>
                        <a:pt x="6502" y="5288"/>
                        <a:pt x="6430" y="5264"/>
                        <a:pt x="6383" y="5192"/>
                      </a:cubicBezTo>
                      <a:lnTo>
                        <a:pt x="5954" y="4788"/>
                      </a:lnTo>
                      <a:cubicBezTo>
                        <a:pt x="5835" y="4669"/>
                        <a:pt x="5835" y="4478"/>
                        <a:pt x="5954" y="4359"/>
                      </a:cubicBezTo>
                      <a:lnTo>
                        <a:pt x="6002" y="4335"/>
                      </a:lnTo>
                      <a:cubicBezTo>
                        <a:pt x="6061" y="4276"/>
                        <a:pt x="6139" y="4246"/>
                        <a:pt x="6216" y="4246"/>
                      </a:cubicBezTo>
                      <a:cubicBezTo>
                        <a:pt x="6294" y="4246"/>
                        <a:pt x="6371" y="4276"/>
                        <a:pt x="6430" y="4335"/>
                      </a:cubicBezTo>
                      <a:lnTo>
                        <a:pt x="6621" y="4526"/>
                      </a:lnTo>
                      <a:lnTo>
                        <a:pt x="7264" y="3883"/>
                      </a:lnTo>
                      <a:cubicBezTo>
                        <a:pt x="7324" y="3811"/>
                        <a:pt x="7401" y="3775"/>
                        <a:pt x="7481" y="3775"/>
                      </a:cubicBezTo>
                      <a:close/>
                      <a:moveTo>
                        <a:pt x="4828" y="6405"/>
                      </a:moveTo>
                      <a:cubicBezTo>
                        <a:pt x="5226" y="6405"/>
                        <a:pt x="5226" y="7052"/>
                        <a:pt x="4828" y="7052"/>
                      </a:cubicBezTo>
                      <a:cubicBezTo>
                        <a:pt x="4815" y="7052"/>
                        <a:pt x="4801" y="7051"/>
                        <a:pt x="4787" y="7050"/>
                      </a:cubicBezTo>
                      <a:lnTo>
                        <a:pt x="1549" y="7050"/>
                      </a:lnTo>
                      <a:cubicBezTo>
                        <a:pt x="1534" y="7051"/>
                        <a:pt x="1519" y="7052"/>
                        <a:pt x="1505" y="7052"/>
                      </a:cubicBezTo>
                      <a:cubicBezTo>
                        <a:pt x="1087" y="7052"/>
                        <a:pt x="1087" y="6405"/>
                        <a:pt x="1505" y="6405"/>
                      </a:cubicBezTo>
                      <a:cubicBezTo>
                        <a:pt x="1519" y="6405"/>
                        <a:pt x="1534" y="6405"/>
                        <a:pt x="1549" y="6407"/>
                      </a:cubicBezTo>
                      <a:lnTo>
                        <a:pt x="4787" y="6407"/>
                      </a:lnTo>
                      <a:cubicBezTo>
                        <a:pt x="4801" y="6405"/>
                        <a:pt x="4815" y="6405"/>
                        <a:pt x="4828" y="6405"/>
                      </a:cubicBezTo>
                      <a:close/>
                      <a:moveTo>
                        <a:pt x="7493" y="5895"/>
                      </a:moveTo>
                      <a:cubicBezTo>
                        <a:pt x="7574" y="5895"/>
                        <a:pt x="7657" y="5931"/>
                        <a:pt x="7716" y="6002"/>
                      </a:cubicBezTo>
                      <a:cubicBezTo>
                        <a:pt x="7836" y="6121"/>
                        <a:pt x="7836" y="6312"/>
                        <a:pt x="7716" y="6431"/>
                      </a:cubicBezTo>
                      <a:lnTo>
                        <a:pt x="6835" y="7336"/>
                      </a:lnTo>
                      <a:cubicBezTo>
                        <a:pt x="6764" y="7383"/>
                        <a:pt x="6692" y="7431"/>
                        <a:pt x="6597" y="7431"/>
                      </a:cubicBezTo>
                      <a:cubicBezTo>
                        <a:pt x="6526" y="7431"/>
                        <a:pt x="6454" y="7383"/>
                        <a:pt x="6383" y="7336"/>
                      </a:cubicBezTo>
                      <a:lnTo>
                        <a:pt x="5978" y="6931"/>
                      </a:lnTo>
                      <a:cubicBezTo>
                        <a:pt x="5859" y="6788"/>
                        <a:pt x="5859" y="6597"/>
                        <a:pt x="5978" y="6478"/>
                      </a:cubicBezTo>
                      <a:lnTo>
                        <a:pt x="6002" y="6478"/>
                      </a:lnTo>
                      <a:cubicBezTo>
                        <a:pt x="6061" y="6407"/>
                        <a:pt x="6139" y="6371"/>
                        <a:pt x="6216" y="6371"/>
                      </a:cubicBezTo>
                      <a:cubicBezTo>
                        <a:pt x="6294" y="6371"/>
                        <a:pt x="6371" y="6407"/>
                        <a:pt x="6430" y="6478"/>
                      </a:cubicBezTo>
                      <a:lnTo>
                        <a:pt x="6621" y="6645"/>
                      </a:lnTo>
                      <a:lnTo>
                        <a:pt x="7288" y="6002"/>
                      </a:lnTo>
                      <a:cubicBezTo>
                        <a:pt x="7335" y="5931"/>
                        <a:pt x="7413" y="5895"/>
                        <a:pt x="7493" y="5895"/>
                      </a:cubicBezTo>
                      <a:close/>
                      <a:moveTo>
                        <a:pt x="4830" y="8477"/>
                      </a:moveTo>
                      <a:cubicBezTo>
                        <a:pt x="5226" y="8477"/>
                        <a:pt x="5226" y="9100"/>
                        <a:pt x="4830" y="9100"/>
                      </a:cubicBezTo>
                      <a:cubicBezTo>
                        <a:pt x="4816" y="9100"/>
                        <a:pt x="4802" y="9100"/>
                        <a:pt x="4787" y="9098"/>
                      </a:cubicBezTo>
                      <a:lnTo>
                        <a:pt x="1549" y="9098"/>
                      </a:lnTo>
                      <a:cubicBezTo>
                        <a:pt x="1533" y="9100"/>
                        <a:pt x="1518" y="9100"/>
                        <a:pt x="1504" y="9100"/>
                      </a:cubicBezTo>
                      <a:cubicBezTo>
                        <a:pt x="1087" y="9100"/>
                        <a:pt x="1087" y="8477"/>
                        <a:pt x="1504" y="8477"/>
                      </a:cubicBezTo>
                      <a:cubicBezTo>
                        <a:pt x="1518" y="8477"/>
                        <a:pt x="1533" y="8477"/>
                        <a:pt x="1549" y="8479"/>
                      </a:cubicBezTo>
                      <a:lnTo>
                        <a:pt x="4787" y="8479"/>
                      </a:lnTo>
                      <a:cubicBezTo>
                        <a:pt x="4802" y="8477"/>
                        <a:pt x="4816" y="8477"/>
                        <a:pt x="4830" y="8477"/>
                      </a:cubicBezTo>
                      <a:close/>
                      <a:moveTo>
                        <a:pt x="7483" y="7970"/>
                      </a:moveTo>
                      <a:cubicBezTo>
                        <a:pt x="7722" y="7970"/>
                        <a:pt x="7929" y="8285"/>
                        <a:pt x="7693" y="8503"/>
                      </a:cubicBezTo>
                      <a:lnTo>
                        <a:pt x="7716" y="8503"/>
                      </a:lnTo>
                      <a:lnTo>
                        <a:pt x="6812" y="9384"/>
                      </a:lnTo>
                      <a:cubicBezTo>
                        <a:pt x="6764" y="9455"/>
                        <a:pt x="6669" y="9479"/>
                        <a:pt x="6597" y="9479"/>
                      </a:cubicBezTo>
                      <a:cubicBezTo>
                        <a:pt x="6502" y="9479"/>
                        <a:pt x="6430" y="9455"/>
                        <a:pt x="6383" y="9384"/>
                      </a:cubicBezTo>
                      <a:lnTo>
                        <a:pt x="5954" y="8979"/>
                      </a:lnTo>
                      <a:cubicBezTo>
                        <a:pt x="5835" y="8860"/>
                        <a:pt x="5835" y="8669"/>
                        <a:pt x="5954" y="8550"/>
                      </a:cubicBezTo>
                      <a:cubicBezTo>
                        <a:pt x="6014" y="8479"/>
                        <a:pt x="6097" y="8443"/>
                        <a:pt x="6180" y="8443"/>
                      </a:cubicBezTo>
                      <a:cubicBezTo>
                        <a:pt x="6264" y="8443"/>
                        <a:pt x="6347" y="8479"/>
                        <a:pt x="6407" y="8550"/>
                      </a:cubicBezTo>
                      <a:lnTo>
                        <a:pt x="6597" y="8717"/>
                      </a:lnTo>
                      <a:lnTo>
                        <a:pt x="7264" y="8074"/>
                      </a:lnTo>
                      <a:cubicBezTo>
                        <a:pt x="7332" y="8000"/>
                        <a:pt x="7409" y="7970"/>
                        <a:pt x="7483" y="7970"/>
                      </a:cubicBezTo>
                      <a:close/>
                      <a:moveTo>
                        <a:pt x="906" y="1"/>
                      </a:moveTo>
                      <a:cubicBezTo>
                        <a:pt x="405" y="1"/>
                        <a:pt x="1" y="406"/>
                        <a:pt x="1" y="906"/>
                      </a:cubicBezTo>
                      <a:lnTo>
                        <a:pt x="1" y="9836"/>
                      </a:lnTo>
                      <a:cubicBezTo>
                        <a:pt x="1" y="10313"/>
                        <a:pt x="405" y="10717"/>
                        <a:pt x="906" y="10717"/>
                      </a:cubicBezTo>
                      <a:lnTo>
                        <a:pt x="7669" y="10717"/>
                      </a:lnTo>
                      <a:cubicBezTo>
                        <a:pt x="8169" y="10717"/>
                        <a:pt x="8574" y="10313"/>
                        <a:pt x="8574" y="9836"/>
                      </a:cubicBezTo>
                      <a:lnTo>
                        <a:pt x="8574" y="2835"/>
                      </a:lnTo>
                      <a:lnTo>
                        <a:pt x="6264" y="2835"/>
                      </a:lnTo>
                      <a:cubicBezTo>
                        <a:pt x="6073" y="2835"/>
                        <a:pt x="5954" y="2692"/>
                        <a:pt x="5954" y="2525"/>
                      </a:cubicBezTo>
                      <a:lnTo>
                        <a:pt x="59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3" name="Google Shape;353;p21"/>
          <p:cNvSpPr txBox="1"/>
          <p:nvPr/>
        </p:nvSpPr>
        <p:spPr>
          <a:xfrm>
            <a:off x="310900" y="795450"/>
            <a:ext cx="42357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IN PROGRESS</a:t>
            </a:r>
            <a:endParaRPr b="1" sz="2400">
              <a:solidFill>
                <a:srgbClr val="666666"/>
              </a:solidFill>
              <a:latin typeface="Rajdhani"/>
              <a:ea typeface="Rajdhani"/>
              <a:cs typeface="Rajdhani"/>
              <a:sym typeface="Rajdhani"/>
            </a:endParaRPr>
          </a:p>
        </p:txBody>
      </p:sp>
      <p:sp>
        <p:nvSpPr>
          <p:cNvPr id="354" name="Google Shape;354;p21"/>
          <p:cNvSpPr txBox="1"/>
          <p:nvPr/>
        </p:nvSpPr>
        <p:spPr>
          <a:xfrm>
            <a:off x="4546596" y="795450"/>
            <a:ext cx="42336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TODO</a:t>
            </a:r>
            <a:endParaRPr b="1" sz="2400">
              <a:solidFill>
                <a:srgbClr val="666666"/>
              </a:solidFill>
              <a:latin typeface="Rajdhani"/>
              <a:ea typeface="Rajdhani"/>
              <a:cs typeface="Rajdhani"/>
              <a:sym typeface="Rajdhani"/>
            </a:endParaRPr>
          </a:p>
        </p:txBody>
      </p:sp>
      <p:sp>
        <p:nvSpPr>
          <p:cNvPr id="355" name="Google Shape;355;p21"/>
          <p:cNvSpPr txBox="1"/>
          <p:nvPr>
            <p:ph idx="1" type="body"/>
          </p:nvPr>
        </p:nvSpPr>
        <p:spPr>
          <a:xfrm>
            <a:off x="313000" y="1371450"/>
            <a:ext cx="4233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56" name="Google Shape;356;p21"/>
          <p:cNvSpPr txBox="1"/>
          <p:nvPr>
            <p:ph idx="2" type="body"/>
          </p:nvPr>
        </p:nvSpPr>
        <p:spPr>
          <a:xfrm>
            <a:off x="4546600" y="1371455"/>
            <a:ext cx="4233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57" name="Google Shape;357;p21"/>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sk List with Stuck Task">
  <p:cSld name="CUSTOM_26_1_1">
    <p:spTree>
      <p:nvGrpSpPr>
        <p:cNvPr id="358" name="Shape 358"/>
        <p:cNvGrpSpPr/>
        <p:nvPr/>
      </p:nvGrpSpPr>
      <p:grpSpPr>
        <a:xfrm>
          <a:off x="0" y="0"/>
          <a:ext cx="0" cy="0"/>
          <a:chOff x="0" y="0"/>
          <a:chExt cx="0" cy="0"/>
        </a:xfrm>
      </p:grpSpPr>
      <p:sp>
        <p:nvSpPr>
          <p:cNvPr id="359" name="Google Shape;359;p22"/>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360" name="Google Shape;360;p22"/>
          <p:cNvGrpSpPr/>
          <p:nvPr/>
        </p:nvGrpSpPr>
        <p:grpSpPr>
          <a:xfrm>
            <a:off x="310894" y="212402"/>
            <a:ext cx="8520606" cy="590100"/>
            <a:chOff x="310894" y="212402"/>
            <a:chExt cx="8520606" cy="590100"/>
          </a:xfrm>
        </p:grpSpPr>
        <p:sp>
          <p:nvSpPr>
            <p:cNvPr id="361" name="Google Shape;361;p22"/>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362" name="Google Shape;362;p22"/>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363" name="Google Shape;363;p22"/>
            <p:cNvGrpSpPr/>
            <p:nvPr/>
          </p:nvGrpSpPr>
          <p:grpSpPr>
            <a:xfrm>
              <a:off x="310894" y="212402"/>
              <a:ext cx="8520606" cy="590100"/>
              <a:chOff x="310894" y="212402"/>
              <a:chExt cx="8520606" cy="590100"/>
            </a:xfrm>
          </p:grpSpPr>
          <p:grpSp>
            <p:nvGrpSpPr>
              <p:cNvPr id="364" name="Google Shape;364;p22"/>
              <p:cNvGrpSpPr/>
              <p:nvPr/>
            </p:nvGrpSpPr>
            <p:grpSpPr>
              <a:xfrm>
                <a:off x="310894" y="212402"/>
                <a:ext cx="8520606" cy="590100"/>
                <a:chOff x="310894" y="212402"/>
                <a:chExt cx="8520606" cy="590100"/>
              </a:xfrm>
            </p:grpSpPr>
            <p:sp>
              <p:nvSpPr>
                <p:cNvPr id="365" name="Google Shape;365;p22"/>
                <p:cNvSpPr txBox="1"/>
                <p:nvPr/>
              </p:nvSpPr>
              <p:spPr>
                <a:xfrm>
                  <a:off x="1029300" y="219450"/>
                  <a:ext cx="35172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TASK LIST</a:t>
                  </a:r>
                  <a:endParaRPr b="1" sz="2800">
                    <a:latin typeface="Rajdhani"/>
                    <a:ea typeface="Rajdhani"/>
                    <a:cs typeface="Rajdhani"/>
                    <a:sym typeface="Rajdhani"/>
                  </a:endParaRPr>
                </a:p>
              </p:txBody>
            </p:sp>
            <p:sp>
              <p:nvSpPr>
                <p:cNvPr id="366" name="Google Shape;366;p22"/>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367" name="Google Shape;367;p22"/>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368" name="Google Shape;368;p22"/>
              <p:cNvGrpSpPr/>
              <p:nvPr/>
            </p:nvGrpSpPr>
            <p:grpSpPr>
              <a:xfrm>
                <a:off x="468278" y="323994"/>
                <a:ext cx="293509" cy="366904"/>
                <a:chOff x="867091" y="4631994"/>
                <a:chExt cx="293509" cy="366904"/>
              </a:xfrm>
            </p:grpSpPr>
            <p:sp>
              <p:nvSpPr>
                <p:cNvPr id="369" name="Google Shape;369;p22"/>
                <p:cNvSpPr/>
                <p:nvPr/>
              </p:nvSpPr>
              <p:spPr>
                <a:xfrm>
                  <a:off x="1092101" y="4638532"/>
                  <a:ext cx="62817" cy="69321"/>
                </a:xfrm>
                <a:custGeom>
                  <a:rect b="b" l="l" r="r" t="t"/>
                  <a:pathLst>
                    <a:path extrusionOk="0" h="2025" w="1835">
                      <a:moveTo>
                        <a:pt x="0" y="0"/>
                      </a:moveTo>
                      <a:lnTo>
                        <a:pt x="0" y="2025"/>
                      </a:lnTo>
                      <a:lnTo>
                        <a:pt x="1834" y="202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867091" y="4631994"/>
                  <a:ext cx="293509" cy="366904"/>
                </a:xfrm>
                <a:custGeom>
                  <a:rect b="b" l="l" r="r" t="t"/>
                  <a:pathLst>
                    <a:path extrusionOk="0" h="10718" w="8574">
                      <a:moveTo>
                        <a:pt x="1482" y="1070"/>
                      </a:moveTo>
                      <a:cubicBezTo>
                        <a:pt x="1496" y="1070"/>
                        <a:pt x="1510" y="1071"/>
                        <a:pt x="1525" y="1073"/>
                      </a:cubicBezTo>
                      <a:lnTo>
                        <a:pt x="2501" y="1073"/>
                      </a:lnTo>
                      <a:cubicBezTo>
                        <a:pt x="2882" y="1096"/>
                        <a:pt x="2882" y="1644"/>
                        <a:pt x="2501" y="1692"/>
                      </a:cubicBezTo>
                      <a:lnTo>
                        <a:pt x="1525" y="1692"/>
                      </a:lnTo>
                      <a:cubicBezTo>
                        <a:pt x="1510" y="1693"/>
                        <a:pt x="1496" y="1694"/>
                        <a:pt x="1482" y="1694"/>
                      </a:cubicBezTo>
                      <a:cubicBezTo>
                        <a:pt x="1086" y="1694"/>
                        <a:pt x="1086" y="1070"/>
                        <a:pt x="1482" y="1070"/>
                      </a:cubicBezTo>
                      <a:close/>
                      <a:moveTo>
                        <a:pt x="3709" y="2142"/>
                      </a:moveTo>
                      <a:cubicBezTo>
                        <a:pt x="4107" y="2142"/>
                        <a:pt x="4107" y="2789"/>
                        <a:pt x="3709" y="2789"/>
                      </a:cubicBezTo>
                      <a:cubicBezTo>
                        <a:pt x="3696" y="2789"/>
                        <a:pt x="3682" y="2789"/>
                        <a:pt x="3668" y="2787"/>
                      </a:cubicBezTo>
                      <a:lnTo>
                        <a:pt x="1525" y="2787"/>
                      </a:lnTo>
                      <a:cubicBezTo>
                        <a:pt x="1511" y="2789"/>
                        <a:pt x="1497" y="2789"/>
                        <a:pt x="1484" y="2789"/>
                      </a:cubicBezTo>
                      <a:cubicBezTo>
                        <a:pt x="1086" y="2789"/>
                        <a:pt x="1086" y="2142"/>
                        <a:pt x="1484" y="2142"/>
                      </a:cubicBezTo>
                      <a:cubicBezTo>
                        <a:pt x="1497" y="2142"/>
                        <a:pt x="1511" y="2143"/>
                        <a:pt x="1525" y="2144"/>
                      </a:cubicBezTo>
                      <a:lnTo>
                        <a:pt x="3668" y="2144"/>
                      </a:lnTo>
                      <a:cubicBezTo>
                        <a:pt x="3682" y="2143"/>
                        <a:pt x="3696" y="2142"/>
                        <a:pt x="3709" y="2142"/>
                      </a:cubicBezTo>
                      <a:close/>
                      <a:moveTo>
                        <a:pt x="4830" y="4285"/>
                      </a:moveTo>
                      <a:cubicBezTo>
                        <a:pt x="5226" y="4285"/>
                        <a:pt x="5226" y="4909"/>
                        <a:pt x="4830" y="4909"/>
                      </a:cubicBezTo>
                      <a:cubicBezTo>
                        <a:pt x="4816" y="4909"/>
                        <a:pt x="4802" y="4908"/>
                        <a:pt x="4787" y="4907"/>
                      </a:cubicBezTo>
                      <a:lnTo>
                        <a:pt x="1549" y="4907"/>
                      </a:lnTo>
                      <a:cubicBezTo>
                        <a:pt x="1533" y="4908"/>
                        <a:pt x="1518" y="4909"/>
                        <a:pt x="1504" y="4909"/>
                      </a:cubicBezTo>
                      <a:cubicBezTo>
                        <a:pt x="1087" y="4909"/>
                        <a:pt x="1087" y="4285"/>
                        <a:pt x="1504" y="4285"/>
                      </a:cubicBezTo>
                      <a:cubicBezTo>
                        <a:pt x="1518" y="4285"/>
                        <a:pt x="1533" y="4286"/>
                        <a:pt x="1549" y="4287"/>
                      </a:cubicBezTo>
                      <a:lnTo>
                        <a:pt x="4787" y="4287"/>
                      </a:lnTo>
                      <a:cubicBezTo>
                        <a:pt x="4802" y="4286"/>
                        <a:pt x="4816" y="4285"/>
                        <a:pt x="4830" y="4285"/>
                      </a:cubicBezTo>
                      <a:close/>
                      <a:moveTo>
                        <a:pt x="7481" y="3775"/>
                      </a:moveTo>
                      <a:cubicBezTo>
                        <a:pt x="7562" y="3775"/>
                        <a:pt x="7645" y="3811"/>
                        <a:pt x="7716" y="3883"/>
                      </a:cubicBezTo>
                      <a:cubicBezTo>
                        <a:pt x="7836" y="4002"/>
                        <a:pt x="7836" y="4192"/>
                        <a:pt x="7716" y="4311"/>
                      </a:cubicBezTo>
                      <a:lnTo>
                        <a:pt x="6812" y="5192"/>
                      </a:lnTo>
                      <a:cubicBezTo>
                        <a:pt x="6764" y="5264"/>
                        <a:pt x="6669" y="5288"/>
                        <a:pt x="6597" y="5288"/>
                      </a:cubicBezTo>
                      <a:cubicBezTo>
                        <a:pt x="6502" y="5288"/>
                        <a:pt x="6430" y="5264"/>
                        <a:pt x="6383" y="5192"/>
                      </a:cubicBezTo>
                      <a:lnTo>
                        <a:pt x="5954" y="4788"/>
                      </a:lnTo>
                      <a:cubicBezTo>
                        <a:pt x="5835" y="4669"/>
                        <a:pt x="5835" y="4478"/>
                        <a:pt x="5954" y="4359"/>
                      </a:cubicBezTo>
                      <a:lnTo>
                        <a:pt x="6002" y="4335"/>
                      </a:lnTo>
                      <a:cubicBezTo>
                        <a:pt x="6061" y="4276"/>
                        <a:pt x="6139" y="4246"/>
                        <a:pt x="6216" y="4246"/>
                      </a:cubicBezTo>
                      <a:cubicBezTo>
                        <a:pt x="6294" y="4246"/>
                        <a:pt x="6371" y="4276"/>
                        <a:pt x="6430" y="4335"/>
                      </a:cubicBezTo>
                      <a:lnTo>
                        <a:pt x="6621" y="4526"/>
                      </a:lnTo>
                      <a:lnTo>
                        <a:pt x="7264" y="3883"/>
                      </a:lnTo>
                      <a:cubicBezTo>
                        <a:pt x="7324" y="3811"/>
                        <a:pt x="7401" y="3775"/>
                        <a:pt x="7481" y="3775"/>
                      </a:cubicBezTo>
                      <a:close/>
                      <a:moveTo>
                        <a:pt x="4828" y="6405"/>
                      </a:moveTo>
                      <a:cubicBezTo>
                        <a:pt x="5226" y="6405"/>
                        <a:pt x="5226" y="7052"/>
                        <a:pt x="4828" y="7052"/>
                      </a:cubicBezTo>
                      <a:cubicBezTo>
                        <a:pt x="4815" y="7052"/>
                        <a:pt x="4801" y="7051"/>
                        <a:pt x="4787" y="7050"/>
                      </a:cubicBezTo>
                      <a:lnTo>
                        <a:pt x="1549" y="7050"/>
                      </a:lnTo>
                      <a:cubicBezTo>
                        <a:pt x="1534" y="7051"/>
                        <a:pt x="1519" y="7052"/>
                        <a:pt x="1505" y="7052"/>
                      </a:cubicBezTo>
                      <a:cubicBezTo>
                        <a:pt x="1087" y="7052"/>
                        <a:pt x="1087" y="6405"/>
                        <a:pt x="1505" y="6405"/>
                      </a:cubicBezTo>
                      <a:cubicBezTo>
                        <a:pt x="1519" y="6405"/>
                        <a:pt x="1534" y="6405"/>
                        <a:pt x="1549" y="6407"/>
                      </a:cubicBezTo>
                      <a:lnTo>
                        <a:pt x="4787" y="6407"/>
                      </a:lnTo>
                      <a:cubicBezTo>
                        <a:pt x="4801" y="6405"/>
                        <a:pt x="4815" y="6405"/>
                        <a:pt x="4828" y="6405"/>
                      </a:cubicBezTo>
                      <a:close/>
                      <a:moveTo>
                        <a:pt x="7493" y="5895"/>
                      </a:moveTo>
                      <a:cubicBezTo>
                        <a:pt x="7574" y="5895"/>
                        <a:pt x="7657" y="5931"/>
                        <a:pt x="7716" y="6002"/>
                      </a:cubicBezTo>
                      <a:cubicBezTo>
                        <a:pt x="7836" y="6121"/>
                        <a:pt x="7836" y="6312"/>
                        <a:pt x="7716" y="6431"/>
                      </a:cubicBezTo>
                      <a:lnTo>
                        <a:pt x="6835" y="7336"/>
                      </a:lnTo>
                      <a:cubicBezTo>
                        <a:pt x="6764" y="7383"/>
                        <a:pt x="6692" y="7431"/>
                        <a:pt x="6597" y="7431"/>
                      </a:cubicBezTo>
                      <a:cubicBezTo>
                        <a:pt x="6526" y="7431"/>
                        <a:pt x="6454" y="7383"/>
                        <a:pt x="6383" y="7336"/>
                      </a:cubicBezTo>
                      <a:lnTo>
                        <a:pt x="5978" y="6931"/>
                      </a:lnTo>
                      <a:cubicBezTo>
                        <a:pt x="5859" y="6788"/>
                        <a:pt x="5859" y="6597"/>
                        <a:pt x="5978" y="6478"/>
                      </a:cubicBezTo>
                      <a:lnTo>
                        <a:pt x="6002" y="6478"/>
                      </a:lnTo>
                      <a:cubicBezTo>
                        <a:pt x="6061" y="6407"/>
                        <a:pt x="6139" y="6371"/>
                        <a:pt x="6216" y="6371"/>
                      </a:cubicBezTo>
                      <a:cubicBezTo>
                        <a:pt x="6294" y="6371"/>
                        <a:pt x="6371" y="6407"/>
                        <a:pt x="6430" y="6478"/>
                      </a:cubicBezTo>
                      <a:lnTo>
                        <a:pt x="6621" y="6645"/>
                      </a:lnTo>
                      <a:lnTo>
                        <a:pt x="7288" y="6002"/>
                      </a:lnTo>
                      <a:cubicBezTo>
                        <a:pt x="7335" y="5931"/>
                        <a:pt x="7413" y="5895"/>
                        <a:pt x="7493" y="5895"/>
                      </a:cubicBezTo>
                      <a:close/>
                      <a:moveTo>
                        <a:pt x="4830" y="8477"/>
                      </a:moveTo>
                      <a:cubicBezTo>
                        <a:pt x="5226" y="8477"/>
                        <a:pt x="5226" y="9100"/>
                        <a:pt x="4830" y="9100"/>
                      </a:cubicBezTo>
                      <a:cubicBezTo>
                        <a:pt x="4816" y="9100"/>
                        <a:pt x="4802" y="9100"/>
                        <a:pt x="4787" y="9098"/>
                      </a:cubicBezTo>
                      <a:lnTo>
                        <a:pt x="1549" y="9098"/>
                      </a:lnTo>
                      <a:cubicBezTo>
                        <a:pt x="1533" y="9100"/>
                        <a:pt x="1518" y="9100"/>
                        <a:pt x="1504" y="9100"/>
                      </a:cubicBezTo>
                      <a:cubicBezTo>
                        <a:pt x="1087" y="9100"/>
                        <a:pt x="1087" y="8477"/>
                        <a:pt x="1504" y="8477"/>
                      </a:cubicBezTo>
                      <a:cubicBezTo>
                        <a:pt x="1518" y="8477"/>
                        <a:pt x="1533" y="8477"/>
                        <a:pt x="1549" y="8479"/>
                      </a:cubicBezTo>
                      <a:lnTo>
                        <a:pt x="4787" y="8479"/>
                      </a:lnTo>
                      <a:cubicBezTo>
                        <a:pt x="4802" y="8477"/>
                        <a:pt x="4816" y="8477"/>
                        <a:pt x="4830" y="8477"/>
                      </a:cubicBezTo>
                      <a:close/>
                      <a:moveTo>
                        <a:pt x="7483" y="7970"/>
                      </a:moveTo>
                      <a:cubicBezTo>
                        <a:pt x="7722" y="7970"/>
                        <a:pt x="7929" y="8285"/>
                        <a:pt x="7693" y="8503"/>
                      </a:cubicBezTo>
                      <a:lnTo>
                        <a:pt x="7716" y="8503"/>
                      </a:lnTo>
                      <a:lnTo>
                        <a:pt x="6812" y="9384"/>
                      </a:lnTo>
                      <a:cubicBezTo>
                        <a:pt x="6764" y="9455"/>
                        <a:pt x="6669" y="9479"/>
                        <a:pt x="6597" y="9479"/>
                      </a:cubicBezTo>
                      <a:cubicBezTo>
                        <a:pt x="6502" y="9479"/>
                        <a:pt x="6430" y="9455"/>
                        <a:pt x="6383" y="9384"/>
                      </a:cubicBezTo>
                      <a:lnTo>
                        <a:pt x="5954" y="8979"/>
                      </a:lnTo>
                      <a:cubicBezTo>
                        <a:pt x="5835" y="8860"/>
                        <a:pt x="5835" y="8669"/>
                        <a:pt x="5954" y="8550"/>
                      </a:cubicBezTo>
                      <a:cubicBezTo>
                        <a:pt x="6014" y="8479"/>
                        <a:pt x="6097" y="8443"/>
                        <a:pt x="6180" y="8443"/>
                      </a:cubicBezTo>
                      <a:cubicBezTo>
                        <a:pt x="6264" y="8443"/>
                        <a:pt x="6347" y="8479"/>
                        <a:pt x="6407" y="8550"/>
                      </a:cubicBezTo>
                      <a:lnTo>
                        <a:pt x="6597" y="8717"/>
                      </a:lnTo>
                      <a:lnTo>
                        <a:pt x="7264" y="8074"/>
                      </a:lnTo>
                      <a:cubicBezTo>
                        <a:pt x="7332" y="8000"/>
                        <a:pt x="7409" y="7970"/>
                        <a:pt x="7483" y="7970"/>
                      </a:cubicBezTo>
                      <a:close/>
                      <a:moveTo>
                        <a:pt x="906" y="1"/>
                      </a:moveTo>
                      <a:cubicBezTo>
                        <a:pt x="405" y="1"/>
                        <a:pt x="1" y="406"/>
                        <a:pt x="1" y="906"/>
                      </a:cubicBezTo>
                      <a:lnTo>
                        <a:pt x="1" y="9836"/>
                      </a:lnTo>
                      <a:cubicBezTo>
                        <a:pt x="1" y="10313"/>
                        <a:pt x="405" y="10717"/>
                        <a:pt x="906" y="10717"/>
                      </a:cubicBezTo>
                      <a:lnTo>
                        <a:pt x="7669" y="10717"/>
                      </a:lnTo>
                      <a:cubicBezTo>
                        <a:pt x="8169" y="10717"/>
                        <a:pt x="8574" y="10313"/>
                        <a:pt x="8574" y="9836"/>
                      </a:cubicBezTo>
                      <a:lnTo>
                        <a:pt x="8574" y="2835"/>
                      </a:lnTo>
                      <a:lnTo>
                        <a:pt x="6264" y="2835"/>
                      </a:lnTo>
                      <a:cubicBezTo>
                        <a:pt x="6073" y="2835"/>
                        <a:pt x="5954" y="2692"/>
                        <a:pt x="5954" y="2525"/>
                      </a:cubicBezTo>
                      <a:lnTo>
                        <a:pt x="59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71" name="Google Shape;371;p22"/>
          <p:cNvSpPr txBox="1"/>
          <p:nvPr/>
        </p:nvSpPr>
        <p:spPr>
          <a:xfrm>
            <a:off x="310900" y="795450"/>
            <a:ext cx="42357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ONGOING</a:t>
            </a:r>
            <a:endParaRPr b="1" sz="2400">
              <a:solidFill>
                <a:srgbClr val="666666"/>
              </a:solidFill>
              <a:latin typeface="Rajdhani"/>
              <a:ea typeface="Rajdhani"/>
              <a:cs typeface="Rajdhani"/>
              <a:sym typeface="Rajdhani"/>
            </a:endParaRPr>
          </a:p>
        </p:txBody>
      </p:sp>
      <p:sp>
        <p:nvSpPr>
          <p:cNvPr id="372" name="Google Shape;372;p22"/>
          <p:cNvSpPr txBox="1"/>
          <p:nvPr/>
        </p:nvSpPr>
        <p:spPr>
          <a:xfrm>
            <a:off x="4546596" y="212400"/>
            <a:ext cx="42336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STUCK</a:t>
            </a:r>
            <a:endParaRPr b="1" sz="2400">
              <a:solidFill>
                <a:srgbClr val="666666"/>
              </a:solidFill>
              <a:latin typeface="Rajdhani"/>
              <a:ea typeface="Rajdhani"/>
              <a:cs typeface="Rajdhani"/>
              <a:sym typeface="Rajdhani"/>
            </a:endParaRPr>
          </a:p>
        </p:txBody>
      </p:sp>
      <p:sp>
        <p:nvSpPr>
          <p:cNvPr id="373" name="Google Shape;373;p22"/>
          <p:cNvSpPr txBox="1"/>
          <p:nvPr>
            <p:ph idx="1" type="body"/>
          </p:nvPr>
        </p:nvSpPr>
        <p:spPr>
          <a:xfrm>
            <a:off x="313000" y="1371450"/>
            <a:ext cx="4233600" cy="37722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74" name="Google Shape;374;p22"/>
          <p:cNvSpPr txBox="1"/>
          <p:nvPr>
            <p:ph idx="2" type="body"/>
          </p:nvPr>
        </p:nvSpPr>
        <p:spPr>
          <a:xfrm>
            <a:off x="4546600" y="788400"/>
            <a:ext cx="4233600" cy="16500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75" name="Google Shape;375;p22"/>
          <p:cNvSpPr txBox="1"/>
          <p:nvPr/>
        </p:nvSpPr>
        <p:spPr>
          <a:xfrm>
            <a:off x="4546596" y="2249400"/>
            <a:ext cx="42336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NEXT STEPS</a:t>
            </a:r>
            <a:endParaRPr b="1" sz="2400">
              <a:solidFill>
                <a:srgbClr val="666666"/>
              </a:solidFill>
              <a:latin typeface="Rajdhani"/>
              <a:ea typeface="Rajdhani"/>
              <a:cs typeface="Rajdhani"/>
              <a:sym typeface="Rajdhani"/>
            </a:endParaRPr>
          </a:p>
        </p:txBody>
      </p:sp>
      <p:sp>
        <p:nvSpPr>
          <p:cNvPr id="376" name="Google Shape;376;p22"/>
          <p:cNvSpPr txBox="1"/>
          <p:nvPr>
            <p:ph idx="3" type="body"/>
          </p:nvPr>
        </p:nvSpPr>
        <p:spPr>
          <a:xfrm>
            <a:off x="4546600" y="2825398"/>
            <a:ext cx="4233600" cy="23181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77" name="Google Shape;377;p22"/>
          <p:cNvSpPr txBox="1"/>
          <p:nvPr>
            <p:ph idx="4"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sk List with Subtasks">
  <p:cSld name="CUSTOM_26_1_1_1">
    <p:spTree>
      <p:nvGrpSpPr>
        <p:cNvPr id="378" name="Shape 378"/>
        <p:cNvGrpSpPr/>
        <p:nvPr/>
      </p:nvGrpSpPr>
      <p:grpSpPr>
        <a:xfrm>
          <a:off x="0" y="0"/>
          <a:ext cx="0" cy="0"/>
          <a:chOff x="0" y="0"/>
          <a:chExt cx="0" cy="0"/>
        </a:xfrm>
      </p:grpSpPr>
      <p:sp>
        <p:nvSpPr>
          <p:cNvPr id="379" name="Google Shape;379;p2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380" name="Google Shape;380;p23"/>
          <p:cNvGrpSpPr/>
          <p:nvPr/>
        </p:nvGrpSpPr>
        <p:grpSpPr>
          <a:xfrm>
            <a:off x="310894" y="212402"/>
            <a:ext cx="8520606" cy="590100"/>
            <a:chOff x="310894" y="212402"/>
            <a:chExt cx="8520606" cy="590100"/>
          </a:xfrm>
        </p:grpSpPr>
        <p:sp>
          <p:nvSpPr>
            <p:cNvPr id="381" name="Google Shape;381;p2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382" name="Google Shape;382;p2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383" name="Google Shape;383;p23"/>
            <p:cNvGrpSpPr/>
            <p:nvPr/>
          </p:nvGrpSpPr>
          <p:grpSpPr>
            <a:xfrm>
              <a:off x="310894" y="212402"/>
              <a:ext cx="8520606" cy="590100"/>
              <a:chOff x="310894" y="212402"/>
              <a:chExt cx="8520606" cy="590100"/>
            </a:xfrm>
          </p:grpSpPr>
          <p:grpSp>
            <p:nvGrpSpPr>
              <p:cNvPr id="384" name="Google Shape;384;p23"/>
              <p:cNvGrpSpPr/>
              <p:nvPr/>
            </p:nvGrpSpPr>
            <p:grpSpPr>
              <a:xfrm>
                <a:off x="310894" y="212402"/>
                <a:ext cx="8520606" cy="590100"/>
                <a:chOff x="310894" y="212402"/>
                <a:chExt cx="8520606" cy="590100"/>
              </a:xfrm>
            </p:grpSpPr>
            <p:sp>
              <p:nvSpPr>
                <p:cNvPr id="385" name="Google Shape;385;p23"/>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TASK LIST</a:t>
                  </a:r>
                  <a:endParaRPr b="1" sz="2800">
                    <a:latin typeface="Rajdhani"/>
                    <a:ea typeface="Rajdhani"/>
                    <a:cs typeface="Rajdhani"/>
                    <a:sym typeface="Rajdhani"/>
                  </a:endParaRPr>
                </a:p>
              </p:txBody>
            </p:sp>
            <p:sp>
              <p:nvSpPr>
                <p:cNvPr id="386" name="Google Shape;386;p2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387" name="Google Shape;387;p23"/>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388" name="Google Shape;388;p23"/>
              <p:cNvGrpSpPr/>
              <p:nvPr/>
            </p:nvGrpSpPr>
            <p:grpSpPr>
              <a:xfrm>
                <a:off x="468278" y="323994"/>
                <a:ext cx="293509" cy="366904"/>
                <a:chOff x="867091" y="4631994"/>
                <a:chExt cx="293509" cy="366904"/>
              </a:xfrm>
            </p:grpSpPr>
            <p:sp>
              <p:nvSpPr>
                <p:cNvPr id="389" name="Google Shape;389;p23"/>
                <p:cNvSpPr/>
                <p:nvPr/>
              </p:nvSpPr>
              <p:spPr>
                <a:xfrm>
                  <a:off x="1092101" y="4638532"/>
                  <a:ext cx="62817" cy="69321"/>
                </a:xfrm>
                <a:custGeom>
                  <a:rect b="b" l="l" r="r" t="t"/>
                  <a:pathLst>
                    <a:path extrusionOk="0" h="2025" w="1835">
                      <a:moveTo>
                        <a:pt x="0" y="0"/>
                      </a:moveTo>
                      <a:lnTo>
                        <a:pt x="0" y="2025"/>
                      </a:lnTo>
                      <a:lnTo>
                        <a:pt x="1834" y="202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3"/>
                <p:cNvSpPr/>
                <p:nvPr/>
              </p:nvSpPr>
              <p:spPr>
                <a:xfrm>
                  <a:off x="867091" y="4631994"/>
                  <a:ext cx="293509" cy="366904"/>
                </a:xfrm>
                <a:custGeom>
                  <a:rect b="b" l="l" r="r" t="t"/>
                  <a:pathLst>
                    <a:path extrusionOk="0" h="10718" w="8574">
                      <a:moveTo>
                        <a:pt x="1482" y="1070"/>
                      </a:moveTo>
                      <a:cubicBezTo>
                        <a:pt x="1496" y="1070"/>
                        <a:pt x="1510" y="1071"/>
                        <a:pt x="1525" y="1073"/>
                      </a:cubicBezTo>
                      <a:lnTo>
                        <a:pt x="2501" y="1073"/>
                      </a:lnTo>
                      <a:cubicBezTo>
                        <a:pt x="2882" y="1096"/>
                        <a:pt x="2882" y="1644"/>
                        <a:pt x="2501" y="1692"/>
                      </a:cubicBezTo>
                      <a:lnTo>
                        <a:pt x="1525" y="1692"/>
                      </a:lnTo>
                      <a:cubicBezTo>
                        <a:pt x="1510" y="1693"/>
                        <a:pt x="1496" y="1694"/>
                        <a:pt x="1482" y="1694"/>
                      </a:cubicBezTo>
                      <a:cubicBezTo>
                        <a:pt x="1086" y="1694"/>
                        <a:pt x="1086" y="1070"/>
                        <a:pt x="1482" y="1070"/>
                      </a:cubicBezTo>
                      <a:close/>
                      <a:moveTo>
                        <a:pt x="3709" y="2142"/>
                      </a:moveTo>
                      <a:cubicBezTo>
                        <a:pt x="4107" y="2142"/>
                        <a:pt x="4107" y="2789"/>
                        <a:pt x="3709" y="2789"/>
                      </a:cubicBezTo>
                      <a:cubicBezTo>
                        <a:pt x="3696" y="2789"/>
                        <a:pt x="3682" y="2789"/>
                        <a:pt x="3668" y="2787"/>
                      </a:cubicBezTo>
                      <a:lnTo>
                        <a:pt x="1525" y="2787"/>
                      </a:lnTo>
                      <a:cubicBezTo>
                        <a:pt x="1511" y="2789"/>
                        <a:pt x="1497" y="2789"/>
                        <a:pt x="1484" y="2789"/>
                      </a:cubicBezTo>
                      <a:cubicBezTo>
                        <a:pt x="1086" y="2789"/>
                        <a:pt x="1086" y="2142"/>
                        <a:pt x="1484" y="2142"/>
                      </a:cubicBezTo>
                      <a:cubicBezTo>
                        <a:pt x="1497" y="2142"/>
                        <a:pt x="1511" y="2143"/>
                        <a:pt x="1525" y="2144"/>
                      </a:cubicBezTo>
                      <a:lnTo>
                        <a:pt x="3668" y="2144"/>
                      </a:lnTo>
                      <a:cubicBezTo>
                        <a:pt x="3682" y="2143"/>
                        <a:pt x="3696" y="2142"/>
                        <a:pt x="3709" y="2142"/>
                      </a:cubicBezTo>
                      <a:close/>
                      <a:moveTo>
                        <a:pt x="4830" y="4285"/>
                      </a:moveTo>
                      <a:cubicBezTo>
                        <a:pt x="5226" y="4285"/>
                        <a:pt x="5226" y="4909"/>
                        <a:pt x="4830" y="4909"/>
                      </a:cubicBezTo>
                      <a:cubicBezTo>
                        <a:pt x="4816" y="4909"/>
                        <a:pt x="4802" y="4908"/>
                        <a:pt x="4787" y="4907"/>
                      </a:cubicBezTo>
                      <a:lnTo>
                        <a:pt x="1549" y="4907"/>
                      </a:lnTo>
                      <a:cubicBezTo>
                        <a:pt x="1533" y="4908"/>
                        <a:pt x="1518" y="4909"/>
                        <a:pt x="1504" y="4909"/>
                      </a:cubicBezTo>
                      <a:cubicBezTo>
                        <a:pt x="1087" y="4909"/>
                        <a:pt x="1087" y="4285"/>
                        <a:pt x="1504" y="4285"/>
                      </a:cubicBezTo>
                      <a:cubicBezTo>
                        <a:pt x="1518" y="4285"/>
                        <a:pt x="1533" y="4286"/>
                        <a:pt x="1549" y="4287"/>
                      </a:cubicBezTo>
                      <a:lnTo>
                        <a:pt x="4787" y="4287"/>
                      </a:lnTo>
                      <a:cubicBezTo>
                        <a:pt x="4802" y="4286"/>
                        <a:pt x="4816" y="4285"/>
                        <a:pt x="4830" y="4285"/>
                      </a:cubicBezTo>
                      <a:close/>
                      <a:moveTo>
                        <a:pt x="7481" y="3775"/>
                      </a:moveTo>
                      <a:cubicBezTo>
                        <a:pt x="7562" y="3775"/>
                        <a:pt x="7645" y="3811"/>
                        <a:pt x="7716" y="3883"/>
                      </a:cubicBezTo>
                      <a:cubicBezTo>
                        <a:pt x="7836" y="4002"/>
                        <a:pt x="7836" y="4192"/>
                        <a:pt x="7716" y="4311"/>
                      </a:cubicBezTo>
                      <a:lnTo>
                        <a:pt x="6812" y="5192"/>
                      </a:lnTo>
                      <a:cubicBezTo>
                        <a:pt x="6764" y="5264"/>
                        <a:pt x="6669" y="5288"/>
                        <a:pt x="6597" y="5288"/>
                      </a:cubicBezTo>
                      <a:cubicBezTo>
                        <a:pt x="6502" y="5288"/>
                        <a:pt x="6430" y="5264"/>
                        <a:pt x="6383" y="5192"/>
                      </a:cubicBezTo>
                      <a:lnTo>
                        <a:pt x="5954" y="4788"/>
                      </a:lnTo>
                      <a:cubicBezTo>
                        <a:pt x="5835" y="4669"/>
                        <a:pt x="5835" y="4478"/>
                        <a:pt x="5954" y="4359"/>
                      </a:cubicBezTo>
                      <a:lnTo>
                        <a:pt x="6002" y="4335"/>
                      </a:lnTo>
                      <a:cubicBezTo>
                        <a:pt x="6061" y="4276"/>
                        <a:pt x="6139" y="4246"/>
                        <a:pt x="6216" y="4246"/>
                      </a:cubicBezTo>
                      <a:cubicBezTo>
                        <a:pt x="6294" y="4246"/>
                        <a:pt x="6371" y="4276"/>
                        <a:pt x="6430" y="4335"/>
                      </a:cubicBezTo>
                      <a:lnTo>
                        <a:pt x="6621" y="4526"/>
                      </a:lnTo>
                      <a:lnTo>
                        <a:pt x="7264" y="3883"/>
                      </a:lnTo>
                      <a:cubicBezTo>
                        <a:pt x="7324" y="3811"/>
                        <a:pt x="7401" y="3775"/>
                        <a:pt x="7481" y="3775"/>
                      </a:cubicBezTo>
                      <a:close/>
                      <a:moveTo>
                        <a:pt x="4828" y="6405"/>
                      </a:moveTo>
                      <a:cubicBezTo>
                        <a:pt x="5226" y="6405"/>
                        <a:pt x="5226" y="7052"/>
                        <a:pt x="4828" y="7052"/>
                      </a:cubicBezTo>
                      <a:cubicBezTo>
                        <a:pt x="4815" y="7052"/>
                        <a:pt x="4801" y="7051"/>
                        <a:pt x="4787" y="7050"/>
                      </a:cubicBezTo>
                      <a:lnTo>
                        <a:pt x="1549" y="7050"/>
                      </a:lnTo>
                      <a:cubicBezTo>
                        <a:pt x="1534" y="7051"/>
                        <a:pt x="1519" y="7052"/>
                        <a:pt x="1505" y="7052"/>
                      </a:cubicBezTo>
                      <a:cubicBezTo>
                        <a:pt x="1087" y="7052"/>
                        <a:pt x="1087" y="6405"/>
                        <a:pt x="1505" y="6405"/>
                      </a:cubicBezTo>
                      <a:cubicBezTo>
                        <a:pt x="1519" y="6405"/>
                        <a:pt x="1534" y="6405"/>
                        <a:pt x="1549" y="6407"/>
                      </a:cubicBezTo>
                      <a:lnTo>
                        <a:pt x="4787" y="6407"/>
                      </a:lnTo>
                      <a:cubicBezTo>
                        <a:pt x="4801" y="6405"/>
                        <a:pt x="4815" y="6405"/>
                        <a:pt x="4828" y="6405"/>
                      </a:cubicBezTo>
                      <a:close/>
                      <a:moveTo>
                        <a:pt x="7493" y="5895"/>
                      </a:moveTo>
                      <a:cubicBezTo>
                        <a:pt x="7574" y="5895"/>
                        <a:pt x="7657" y="5931"/>
                        <a:pt x="7716" y="6002"/>
                      </a:cubicBezTo>
                      <a:cubicBezTo>
                        <a:pt x="7836" y="6121"/>
                        <a:pt x="7836" y="6312"/>
                        <a:pt x="7716" y="6431"/>
                      </a:cubicBezTo>
                      <a:lnTo>
                        <a:pt x="6835" y="7336"/>
                      </a:lnTo>
                      <a:cubicBezTo>
                        <a:pt x="6764" y="7383"/>
                        <a:pt x="6692" y="7431"/>
                        <a:pt x="6597" y="7431"/>
                      </a:cubicBezTo>
                      <a:cubicBezTo>
                        <a:pt x="6526" y="7431"/>
                        <a:pt x="6454" y="7383"/>
                        <a:pt x="6383" y="7336"/>
                      </a:cubicBezTo>
                      <a:lnTo>
                        <a:pt x="5978" y="6931"/>
                      </a:lnTo>
                      <a:cubicBezTo>
                        <a:pt x="5859" y="6788"/>
                        <a:pt x="5859" y="6597"/>
                        <a:pt x="5978" y="6478"/>
                      </a:cubicBezTo>
                      <a:lnTo>
                        <a:pt x="6002" y="6478"/>
                      </a:lnTo>
                      <a:cubicBezTo>
                        <a:pt x="6061" y="6407"/>
                        <a:pt x="6139" y="6371"/>
                        <a:pt x="6216" y="6371"/>
                      </a:cubicBezTo>
                      <a:cubicBezTo>
                        <a:pt x="6294" y="6371"/>
                        <a:pt x="6371" y="6407"/>
                        <a:pt x="6430" y="6478"/>
                      </a:cubicBezTo>
                      <a:lnTo>
                        <a:pt x="6621" y="6645"/>
                      </a:lnTo>
                      <a:lnTo>
                        <a:pt x="7288" y="6002"/>
                      </a:lnTo>
                      <a:cubicBezTo>
                        <a:pt x="7335" y="5931"/>
                        <a:pt x="7413" y="5895"/>
                        <a:pt x="7493" y="5895"/>
                      </a:cubicBezTo>
                      <a:close/>
                      <a:moveTo>
                        <a:pt x="4830" y="8477"/>
                      </a:moveTo>
                      <a:cubicBezTo>
                        <a:pt x="5226" y="8477"/>
                        <a:pt x="5226" y="9100"/>
                        <a:pt x="4830" y="9100"/>
                      </a:cubicBezTo>
                      <a:cubicBezTo>
                        <a:pt x="4816" y="9100"/>
                        <a:pt x="4802" y="9100"/>
                        <a:pt x="4787" y="9098"/>
                      </a:cubicBezTo>
                      <a:lnTo>
                        <a:pt x="1549" y="9098"/>
                      </a:lnTo>
                      <a:cubicBezTo>
                        <a:pt x="1533" y="9100"/>
                        <a:pt x="1518" y="9100"/>
                        <a:pt x="1504" y="9100"/>
                      </a:cubicBezTo>
                      <a:cubicBezTo>
                        <a:pt x="1087" y="9100"/>
                        <a:pt x="1087" y="8477"/>
                        <a:pt x="1504" y="8477"/>
                      </a:cubicBezTo>
                      <a:cubicBezTo>
                        <a:pt x="1518" y="8477"/>
                        <a:pt x="1533" y="8477"/>
                        <a:pt x="1549" y="8479"/>
                      </a:cubicBezTo>
                      <a:lnTo>
                        <a:pt x="4787" y="8479"/>
                      </a:lnTo>
                      <a:cubicBezTo>
                        <a:pt x="4802" y="8477"/>
                        <a:pt x="4816" y="8477"/>
                        <a:pt x="4830" y="8477"/>
                      </a:cubicBezTo>
                      <a:close/>
                      <a:moveTo>
                        <a:pt x="7483" y="7970"/>
                      </a:moveTo>
                      <a:cubicBezTo>
                        <a:pt x="7722" y="7970"/>
                        <a:pt x="7929" y="8285"/>
                        <a:pt x="7693" y="8503"/>
                      </a:cubicBezTo>
                      <a:lnTo>
                        <a:pt x="7716" y="8503"/>
                      </a:lnTo>
                      <a:lnTo>
                        <a:pt x="6812" y="9384"/>
                      </a:lnTo>
                      <a:cubicBezTo>
                        <a:pt x="6764" y="9455"/>
                        <a:pt x="6669" y="9479"/>
                        <a:pt x="6597" y="9479"/>
                      </a:cubicBezTo>
                      <a:cubicBezTo>
                        <a:pt x="6502" y="9479"/>
                        <a:pt x="6430" y="9455"/>
                        <a:pt x="6383" y="9384"/>
                      </a:cubicBezTo>
                      <a:lnTo>
                        <a:pt x="5954" y="8979"/>
                      </a:lnTo>
                      <a:cubicBezTo>
                        <a:pt x="5835" y="8860"/>
                        <a:pt x="5835" y="8669"/>
                        <a:pt x="5954" y="8550"/>
                      </a:cubicBezTo>
                      <a:cubicBezTo>
                        <a:pt x="6014" y="8479"/>
                        <a:pt x="6097" y="8443"/>
                        <a:pt x="6180" y="8443"/>
                      </a:cubicBezTo>
                      <a:cubicBezTo>
                        <a:pt x="6264" y="8443"/>
                        <a:pt x="6347" y="8479"/>
                        <a:pt x="6407" y="8550"/>
                      </a:cubicBezTo>
                      <a:lnTo>
                        <a:pt x="6597" y="8717"/>
                      </a:lnTo>
                      <a:lnTo>
                        <a:pt x="7264" y="8074"/>
                      </a:lnTo>
                      <a:cubicBezTo>
                        <a:pt x="7332" y="8000"/>
                        <a:pt x="7409" y="7970"/>
                        <a:pt x="7483" y="7970"/>
                      </a:cubicBezTo>
                      <a:close/>
                      <a:moveTo>
                        <a:pt x="906" y="1"/>
                      </a:moveTo>
                      <a:cubicBezTo>
                        <a:pt x="405" y="1"/>
                        <a:pt x="1" y="406"/>
                        <a:pt x="1" y="906"/>
                      </a:cubicBezTo>
                      <a:lnTo>
                        <a:pt x="1" y="9836"/>
                      </a:lnTo>
                      <a:cubicBezTo>
                        <a:pt x="1" y="10313"/>
                        <a:pt x="405" y="10717"/>
                        <a:pt x="906" y="10717"/>
                      </a:cubicBezTo>
                      <a:lnTo>
                        <a:pt x="7669" y="10717"/>
                      </a:lnTo>
                      <a:cubicBezTo>
                        <a:pt x="8169" y="10717"/>
                        <a:pt x="8574" y="10313"/>
                        <a:pt x="8574" y="9836"/>
                      </a:cubicBezTo>
                      <a:lnTo>
                        <a:pt x="8574" y="2835"/>
                      </a:lnTo>
                      <a:lnTo>
                        <a:pt x="6264" y="2835"/>
                      </a:lnTo>
                      <a:cubicBezTo>
                        <a:pt x="6073" y="2835"/>
                        <a:pt x="5954" y="2692"/>
                        <a:pt x="5954" y="2525"/>
                      </a:cubicBezTo>
                      <a:lnTo>
                        <a:pt x="59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91" name="Google Shape;391;p23"/>
          <p:cNvSpPr txBox="1"/>
          <p:nvPr/>
        </p:nvSpPr>
        <p:spPr>
          <a:xfrm>
            <a:off x="311950" y="795450"/>
            <a:ext cx="14631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SUBTASK</a:t>
            </a:r>
            <a:endParaRPr b="1" sz="2400">
              <a:solidFill>
                <a:srgbClr val="666666"/>
              </a:solidFill>
              <a:latin typeface="Rajdhani"/>
              <a:ea typeface="Rajdhani"/>
              <a:cs typeface="Rajdhani"/>
              <a:sym typeface="Rajdhani"/>
            </a:endParaRPr>
          </a:p>
        </p:txBody>
      </p:sp>
      <p:sp>
        <p:nvSpPr>
          <p:cNvPr id="392" name="Google Shape;392;p23"/>
          <p:cNvSpPr txBox="1"/>
          <p:nvPr/>
        </p:nvSpPr>
        <p:spPr>
          <a:xfrm>
            <a:off x="4545550" y="795438"/>
            <a:ext cx="14631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SUBTASK</a:t>
            </a:r>
            <a:endParaRPr b="1" sz="2400">
              <a:solidFill>
                <a:srgbClr val="666666"/>
              </a:solidFill>
              <a:latin typeface="Rajdhani"/>
              <a:ea typeface="Rajdhani"/>
              <a:cs typeface="Rajdhani"/>
              <a:sym typeface="Rajdhani"/>
            </a:endParaRPr>
          </a:p>
        </p:txBody>
      </p:sp>
      <p:sp>
        <p:nvSpPr>
          <p:cNvPr id="393" name="Google Shape;393;p23"/>
          <p:cNvSpPr txBox="1"/>
          <p:nvPr>
            <p:ph idx="1" type="body"/>
          </p:nvPr>
        </p:nvSpPr>
        <p:spPr>
          <a:xfrm>
            <a:off x="1775050" y="795500"/>
            <a:ext cx="2770500" cy="576000"/>
          </a:xfrm>
          <a:prstGeom prst="rect">
            <a:avLst/>
          </a:prstGeom>
          <a:ln>
            <a:noFill/>
          </a:ln>
        </p:spPr>
        <p:txBody>
          <a:bodyPr anchorCtr="0" anchor="t" bIns="91425" lIns="0" spcFirstLastPara="1" rIns="0" wrap="square" tIns="91425">
            <a:spAutoFit/>
          </a:bodyPr>
          <a:lstStyle>
            <a:lvl1pPr indent="-355600" lvl="0" marL="457200" rtl="0">
              <a:lnSpc>
                <a:spcPct val="100000"/>
              </a:lnSpc>
              <a:spcBef>
                <a:spcPts val="0"/>
              </a:spcBef>
              <a:spcAft>
                <a:spcPts val="0"/>
              </a:spcAft>
              <a:buSzPts val="2000"/>
              <a:buChar char="○"/>
              <a:defRPr b="1" sz="2000">
                <a:solidFill>
                  <a:schemeClr val="accent1"/>
                </a:solidFill>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394" name="Google Shape;394;p23"/>
          <p:cNvSpPr txBox="1"/>
          <p:nvPr>
            <p:ph idx="2" type="body"/>
          </p:nvPr>
        </p:nvSpPr>
        <p:spPr>
          <a:xfrm>
            <a:off x="6006550" y="795450"/>
            <a:ext cx="2770500" cy="576000"/>
          </a:xfrm>
          <a:prstGeom prst="rect">
            <a:avLst/>
          </a:prstGeom>
          <a:ln>
            <a:noFill/>
          </a:ln>
        </p:spPr>
        <p:txBody>
          <a:bodyPr anchorCtr="0" anchor="t" bIns="91425" lIns="0" spcFirstLastPara="1" rIns="0" wrap="square" tIns="91425">
            <a:spAutoFit/>
          </a:bodyPr>
          <a:lstStyle>
            <a:lvl1pPr indent="-355600" lvl="0" marL="457200" rtl="0">
              <a:lnSpc>
                <a:spcPct val="100000"/>
              </a:lnSpc>
              <a:spcBef>
                <a:spcPts val="0"/>
              </a:spcBef>
              <a:spcAft>
                <a:spcPts val="0"/>
              </a:spcAft>
              <a:buSzPts val="2000"/>
              <a:buChar char="○"/>
              <a:defRPr b="1" sz="2000">
                <a:solidFill>
                  <a:schemeClr val="accent1"/>
                </a:solidFill>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395" name="Google Shape;395;p23"/>
          <p:cNvSpPr txBox="1"/>
          <p:nvPr>
            <p:ph idx="3" type="body"/>
          </p:nvPr>
        </p:nvSpPr>
        <p:spPr>
          <a:xfrm>
            <a:off x="313000" y="1371450"/>
            <a:ext cx="4233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96" name="Google Shape;396;p23"/>
          <p:cNvSpPr txBox="1"/>
          <p:nvPr>
            <p:ph idx="4" type="body"/>
          </p:nvPr>
        </p:nvSpPr>
        <p:spPr>
          <a:xfrm>
            <a:off x="4546600" y="1371455"/>
            <a:ext cx="4233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97" name="Google Shape;397;p23"/>
          <p:cNvSpPr txBox="1"/>
          <p:nvPr>
            <p:ph idx="5"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ults">
  <p:cSld name="CUSTOM_19">
    <p:spTree>
      <p:nvGrpSpPr>
        <p:cNvPr id="398" name="Shape 398"/>
        <p:cNvGrpSpPr/>
        <p:nvPr/>
      </p:nvGrpSpPr>
      <p:grpSpPr>
        <a:xfrm>
          <a:off x="0" y="0"/>
          <a:ext cx="0" cy="0"/>
          <a:chOff x="0" y="0"/>
          <a:chExt cx="0" cy="0"/>
        </a:xfrm>
      </p:grpSpPr>
      <p:grpSp>
        <p:nvGrpSpPr>
          <p:cNvPr id="399" name="Google Shape;399;p24"/>
          <p:cNvGrpSpPr/>
          <p:nvPr/>
        </p:nvGrpSpPr>
        <p:grpSpPr>
          <a:xfrm>
            <a:off x="310894" y="212402"/>
            <a:ext cx="8520606" cy="590100"/>
            <a:chOff x="310894" y="212402"/>
            <a:chExt cx="8520606" cy="590100"/>
          </a:xfrm>
        </p:grpSpPr>
        <p:sp>
          <p:nvSpPr>
            <p:cNvPr id="400" name="Google Shape;400;p24"/>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01" name="Google Shape;401;p24"/>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402" name="Google Shape;402;p24"/>
            <p:cNvGrpSpPr/>
            <p:nvPr/>
          </p:nvGrpSpPr>
          <p:grpSpPr>
            <a:xfrm>
              <a:off x="310894" y="212402"/>
              <a:ext cx="8520606" cy="590100"/>
              <a:chOff x="310894" y="212402"/>
              <a:chExt cx="8520606" cy="590100"/>
            </a:xfrm>
          </p:grpSpPr>
          <p:sp>
            <p:nvSpPr>
              <p:cNvPr id="403" name="Google Shape;403;p24"/>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RESULTS</a:t>
                </a:r>
                <a:endParaRPr b="1" sz="2800">
                  <a:latin typeface="Rajdhani"/>
                  <a:ea typeface="Rajdhani"/>
                  <a:cs typeface="Rajdhani"/>
                  <a:sym typeface="Rajdhani"/>
                </a:endParaRPr>
              </a:p>
            </p:txBody>
          </p:sp>
          <p:sp>
            <p:nvSpPr>
              <p:cNvPr id="404" name="Google Shape;404;p24"/>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05" name="Google Shape;405;p24"/>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grpSp>
        <p:nvGrpSpPr>
          <p:cNvPr id="406" name="Google Shape;406;p24"/>
          <p:cNvGrpSpPr/>
          <p:nvPr/>
        </p:nvGrpSpPr>
        <p:grpSpPr>
          <a:xfrm>
            <a:off x="412963" y="363654"/>
            <a:ext cx="373259" cy="287585"/>
            <a:chOff x="6373317" y="4666081"/>
            <a:chExt cx="373259" cy="287585"/>
          </a:xfrm>
        </p:grpSpPr>
        <p:sp>
          <p:nvSpPr>
            <p:cNvPr id="407" name="Google Shape;407;p24"/>
            <p:cNvSpPr/>
            <p:nvPr/>
          </p:nvSpPr>
          <p:spPr>
            <a:xfrm>
              <a:off x="6394513" y="4772815"/>
              <a:ext cx="93640" cy="135212"/>
            </a:xfrm>
            <a:custGeom>
              <a:rect b="b" l="l" r="r" t="t"/>
              <a:pathLst>
                <a:path extrusionOk="0" h="3955" w="2739">
                  <a:moveTo>
                    <a:pt x="357" y="1"/>
                  </a:moveTo>
                  <a:cubicBezTo>
                    <a:pt x="167" y="1"/>
                    <a:pt x="0" y="144"/>
                    <a:pt x="24" y="334"/>
                  </a:cubicBezTo>
                  <a:lnTo>
                    <a:pt x="24" y="3954"/>
                  </a:lnTo>
                  <a:lnTo>
                    <a:pt x="2739" y="3954"/>
                  </a:lnTo>
                  <a:lnTo>
                    <a:pt x="2739" y="334"/>
                  </a:lnTo>
                  <a:cubicBezTo>
                    <a:pt x="2739" y="144"/>
                    <a:pt x="2572" y="1"/>
                    <a:pt x="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4"/>
            <p:cNvSpPr/>
            <p:nvPr/>
          </p:nvSpPr>
          <p:spPr>
            <a:xfrm>
              <a:off x="6512563" y="4719106"/>
              <a:ext cx="92853" cy="188920"/>
            </a:xfrm>
            <a:custGeom>
              <a:rect b="b" l="l" r="r" t="t"/>
              <a:pathLst>
                <a:path extrusionOk="0" h="5526" w="2716">
                  <a:moveTo>
                    <a:pt x="334" y="0"/>
                  </a:moveTo>
                  <a:cubicBezTo>
                    <a:pt x="143" y="0"/>
                    <a:pt x="0" y="143"/>
                    <a:pt x="0" y="334"/>
                  </a:cubicBezTo>
                  <a:lnTo>
                    <a:pt x="0" y="5525"/>
                  </a:lnTo>
                  <a:lnTo>
                    <a:pt x="2715" y="5525"/>
                  </a:lnTo>
                  <a:lnTo>
                    <a:pt x="2715" y="334"/>
                  </a:lnTo>
                  <a:cubicBezTo>
                    <a:pt x="2715" y="143"/>
                    <a:pt x="2572" y="0"/>
                    <a:pt x="23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4"/>
            <p:cNvSpPr/>
            <p:nvPr/>
          </p:nvSpPr>
          <p:spPr>
            <a:xfrm>
              <a:off x="6630612" y="4666081"/>
              <a:ext cx="92853" cy="241945"/>
            </a:xfrm>
            <a:custGeom>
              <a:rect b="b" l="l" r="r" t="t"/>
              <a:pathLst>
                <a:path extrusionOk="0" h="7077" w="2716">
                  <a:moveTo>
                    <a:pt x="298" y="1"/>
                  </a:moveTo>
                  <a:cubicBezTo>
                    <a:pt x="125" y="1"/>
                    <a:pt x="0" y="158"/>
                    <a:pt x="0" y="337"/>
                  </a:cubicBezTo>
                  <a:lnTo>
                    <a:pt x="0" y="7076"/>
                  </a:lnTo>
                  <a:lnTo>
                    <a:pt x="2715" y="7076"/>
                  </a:lnTo>
                  <a:lnTo>
                    <a:pt x="2715" y="337"/>
                  </a:lnTo>
                  <a:cubicBezTo>
                    <a:pt x="2715" y="158"/>
                    <a:pt x="2590" y="1"/>
                    <a:pt x="2418" y="1"/>
                  </a:cubicBezTo>
                  <a:cubicBezTo>
                    <a:pt x="2406" y="1"/>
                    <a:pt x="2394" y="2"/>
                    <a:pt x="2382" y="3"/>
                  </a:cubicBezTo>
                  <a:lnTo>
                    <a:pt x="334" y="3"/>
                  </a:lnTo>
                  <a:cubicBezTo>
                    <a:pt x="322" y="2"/>
                    <a:pt x="309"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4"/>
            <p:cNvSpPr/>
            <p:nvPr/>
          </p:nvSpPr>
          <p:spPr>
            <a:xfrm>
              <a:off x="6373317" y="4930692"/>
              <a:ext cx="373259" cy="22974"/>
            </a:xfrm>
            <a:custGeom>
              <a:rect b="b" l="l" r="r" t="t"/>
              <a:pathLst>
                <a:path extrusionOk="0" h="672" w="10918">
                  <a:moveTo>
                    <a:pt x="10498" y="1"/>
                  </a:moveTo>
                  <a:cubicBezTo>
                    <a:pt x="10484" y="1"/>
                    <a:pt x="10470" y="1"/>
                    <a:pt x="10456" y="3"/>
                  </a:cubicBezTo>
                  <a:lnTo>
                    <a:pt x="406" y="3"/>
                  </a:lnTo>
                  <a:cubicBezTo>
                    <a:pt x="1" y="27"/>
                    <a:pt x="1" y="622"/>
                    <a:pt x="406" y="670"/>
                  </a:cubicBezTo>
                  <a:lnTo>
                    <a:pt x="10456" y="670"/>
                  </a:lnTo>
                  <a:cubicBezTo>
                    <a:pt x="10470" y="671"/>
                    <a:pt x="10484" y="672"/>
                    <a:pt x="10498" y="672"/>
                  </a:cubicBezTo>
                  <a:cubicBezTo>
                    <a:pt x="10918" y="672"/>
                    <a:pt x="10918" y="1"/>
                    <a:pt x="10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1"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ults with image">
  <p:cSld name="CUSTOM_32">
    <p:spTree>
      <p:nvGrpSpPr>
        <p:cNvPr id="412" name="Shape 412"/>
        <p:cNvGrpSpPr/>
        <p:nvPr/>
      </p:nvGrpSpPr>
      <p:grpSpPr>
        <a:xfrm>
          <a:off x="0" y="0"/>
          <a:ext cx="0" cy="0"/>
          <a:chOff x="0" y="0"/>
          <a:chExt cx="0" cy="0"/>
        </a:xfrm>
      </p:grpSpPr>
      <p:grpSp>
        <p:nvGrpSpPr>
          <p:cNvPr id="413" name="Google Shape;413;p25"/>
          <p:cNvGrpSpPr/>
          <p:nvPr/>
        </p:nvGrpSpPr>
        <p:grpSpPr>
          <a:xfrm>
            <a:off x="310894" y="212402"/>
            <a:ext cx="8520606" cy="590100"/>
            <a:chOff x="310894" y="212402"/>
            <a:chExt cx="8520606" cy="590100"/>
          </a:xfrm>
        </p:grpSpPr>
        <p:sp>
          <p:nvSpPr>
            <p:cNvPr id="414" name="Google Shape;414;p2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15" name="Google Shape;415;p2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416" name="Google Shape;416;p25"/>
            <p:cNvGrpSpPr/>
            <p:nvPr/>
          </p:nvGrpSpPr>
          <p:grpSpPr>
            <a:xfrm>
              <a:off x="310894" y="212402"/>
              <a:ext cx="8520606" cy="590100"/>
              <a:chOff x="310894" y="212402"/>
              <a:chExt cx="8520606" cy="590100"/>
            </a:xfrm>
          </p:grpSpPr>
          <p:sp>
            <p:nvSpPr>
              <p:cNvPr id="417" name="Google Shape;417;p25"/>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RESULTS</a:t>
                </a:r>
                <a:endParaRPr b="1" sz="2800">
                  <a:latin typeface="Rajdhani"/>
                  <a:ea typeface="Rajdhani"/>
                  <a:cs typeface="Rajdhani"/>
                  <a:sym typeface="Rajdhani"/>
                </a:endParaRPr>
              </a:p>
            </p:txBody>
          </p:sp>
          <p:sp>
            <p:nvSpPr>
              <p:cNvPr id="418" name="Google Shape;418;p2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19" name="Google Shape;419;p25"/>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grpSp>
        <p:nvGrpSpPr>
          <p:cNvPr id="420" name="Google Shape;420;p25"/>
          <p:cNvGrpSpPr/>
          <p:nvPr/>
        </p:nvGrpSpPr>
        <p:grpSpPr>
          <a:xfrm>
            <a:off x="423748" y="390449"/>
            <a:ext cx="367623" cy="234013"/>
            <a:chOff x="1623698" y="3526558"/>
            <a:chExt cx="367623" cy="234013"/>
          </a:xfrm>
        </p:grpSpPr>
        <p:sp>
          <p:nvSpPr>
            <p:cNvPr id="421" name="Google Shape;421;p25"/>
            <p:cNvSpPr/>
            <p:nvPr/>
          </p:nvSpPr>
          <p:spPr>
            <a:xfrm>
              <a:off x="1623698" y="3541962"/>
              <a:ext cx="27694" cy="218609"/>
            </a:xfrm>
            <a:custGeom>
              <a:rect b="b" l="l" r="r" t="t"/>
              <a:pathLst>
                <a:path extrusionOk="0" h="6386" w="809">
                  <a:moveTo>
                    <a:pt x="291" y="1"/>
                  </a:moveTo>
                  <a:cubicBezTo>
                    <a:pt x="121" y="1"/>
                    <a:pt x="0" y="136"/>
                    <a:pt x="22" y="313"/>
                  </a:cubicBezTo>
                  <a:lnTo>
                    <a:pt x="22" y="5361"/>
                  </a:lnTo>
                  <a:cubicBezTo>
                    <a:pt x="22" y="5838"/>
                    <a:pt x="356" y="6266"/>
                    <a:pt x="808" y="6385"/>
                  </a:cubicBezTo>
                  <a:cubicBezTo>
                    <a:pt x="760" y="6290"/>
                    <a:pt x="737" y="6171"/>
                    <a:pt x="737" y="6076"/>
                  </a:cubicBezTo>
                  <a:lnTo>
                    <a:pt x="737" y="3"/>
                  </a:lnTo>
                  <a:lnTo>
                    <a:pt x="332" y="3"/>
                  </a:lnTo>
                  <a:cubicBezTo>
                    <a:pt x="318" y="1"/>
                    <a:pt x="304" y="1"/>
                    <a:pt x="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5"/>
            <p:cNvSpPr/>
            <p:nvPr/>
          </p:nvSpPr>
          <p:spPr>
            <a:xfrm>
              <a:off x="1963592" y="3542065"/>
              <a:ext cx="27728" cy="218506"/>
            </a:xfrm>
            <a:custGeom>
              <a:rect b="b" l="l" r="r" t="t"/>
              <a:pathLst>
                <a:path extrusionOk="0" h="6383" w="810">
                  <a:moveTo>
                    <a:pt x="71" y="0"/>
                  </a:moveTo>
                  <a:lnTo>
                    <a:pt x="71" y="6097"/>
                  </a:lnTo>
                  <a:cubicBezTo>
                    <a:pt x="71" y="6192"/>
                    <a:pt x="48" y="6287"/>
                    <a:pt x="0" y="6382"/>
                  </a:cubicBezTo>
                  <a:cubicBezTo>
                    <a:pt x="476" y="6263"/>
                    <a:pt x="810" y="5858"/>
                    <a:pt x="810" y="5382"/>
                  </a:cubicBezTo>
                  <a:lnTo>
                    <a:pt x="810" y="310"/>
                  </a:lnTo>
                  <a:cubicBezTo>
                    <a:pt x="810" y="143"/>
                    <a:pt x="667" y="0"/>
                    <a:pt x="4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5"/>
            <p:cNvSpPr/>
            <p:nvPr/>
          </p:nvSpPr>
          <p:spPr>
            <a:xfrm>
              <a:off x="1670904" y="3526558"/>
              <a:ext cx="273963" cy="234013"/>
            </a:xfrm>
            <a:custGeom>
              <a:rect b="b" l="l" r="r" t="t"/>
              <a:pathLst>
                <a:path extrusionOk="0" h="6836" w="8003">
                  <a:moveTo>
                    <a:pt x="2901" y="951"/>
                  </a:moveTo>
                  <a:cubicBezTo>
                    <a:pt x="3297" y="951"/>
                    <a:pt x="3297" y="1575"/>
                    <a:pt x="2901" y="1575"/>
                  </a:cubicBezTo>
                  <a:cubicBezTo>
                    <a:pt x="2887" y="1575"/>
                    <a:pt x="2873" y="1574"/>
                    <a:pt x="2858" y="1572"/>
                  </a:cubicBezTo>
                  <a:lnTo>
                    <a:pt x="1120" y="1572"/>
                  </a:lnTo>
                  <a:cubicBezTo>
                    <a:pt x="739" y="1525"/>
                    <a:pt x="739" y="977"/>
                    <a:pt x="1120" y="953"/>
                  </a:cubicBezTo>
                  <a:lnTo>
                    <a:pt x="2858" y="953"/>
                  </a:lnTo>
                  <a:cubicBezTo>
                    <a:pt x="2873" y="952"/>
                    <a:pt x="2887" y="951"/>
                    <a:pt x="2901" y="951"/>
                  </a:cubicBezTo>
                  <a:close/>
                  <a:moveTo>
                    <a:pt x="5078" y="951"/>
                  </a:moveTo>
                  <a:cubicBezTo>
                    <a:pt x="5092" y="951"/>
                    <a:pt x="5106" y="952"/>
                    <a:pt x="5121" y="953"/>
                  </a:cubicBezTo>
                  <a:lnTo>
                    <a:pt x="6859" y="953"/>
                  </a:lnTo>
                  <a:cubicBezTo>
                    <a:pt x="7240" y="977"/>
                    <a:pt x="7240" y="1525"/>
                    <a:pt x="6859" y="1572"/>
                  </a:cubicBezTo>
                  <a:lnTo>
                    <a:pt x="5121" y="1572"/>
                  </a:lnTo>
                  <a:cubicBezTo>
                    <a:pt x="5106" y="1574"/>
                    <a:pt x="5092" y="1575"/>
                    <a:pt x="5078" y="1575"/>
                  </a:cubicBezTo>
                  <a:cubicBezTo>
                    <a:pt x="4682" y="1575"/>
                    <a:pt x="4682" y="951"/>
                    <a:pt x="5078" y="951"/>
                  </a:cubicBezTo>
                  <a:close/>
                  <a:moveTo>
                    <a:pt x="2901" y="2023"/>
                  </a:moveTo>
                  <a:cubicBezTo>
                    <a:pt x="3297" y="2023"/>
                    <a:pt x="3297" y="2646"/>
                    <a:pt x="2901" y="2646"/>
                  </a:cubicBezTo>
                  <a:cubicBezTo>
                    <a:pt x="2887" y="2646"/>
                    <a:pt x="2873" y="2646"/>
                    <a:pt x="2858" y="2644"/>
                  </a:cubicBezTo>
                  <a:lnTo>
                    <a:pt x="1120" y="2644"/>
                  </a:lnTo>
                  <a:cubicBezTo>
                    <a:pt x="739" y="2620"/>
                    <a:pt x="739" y="2049"/>
                    <a:pt x="1120" y="2025"/>
                  </a:cubicBezTo>
                  <a:lnTo>
                    <a:pt x="2858" y="2025"/>
                  </a:lnTo>
                  <a:cubicBezTo>
                    <a:pt x="2873" y="2023"/>
                    <a:pt x="2887" y="2023"/>
                    <a:pt x="2901" y="2023"/>
                  </a:cubicBezTo>
                  <a:close/>
                  <a:moveTo>
                    <a:pt x="5078" y="2023"/>
                  </a:moveTo>
                  <a:cubicBezTo>
                    <a:pt x="5092" y="2023"/>
                    <a:pt x="5106" y="2023"/>
                    <a:pt x="5121" y="2025"/>
                  </a:cubicBezTo>
                  <a:lnTo>
                    <a:pt x="6859" y="2025"/>
                  </a:lnTo>
                  <a:cubicBezTo>
                    <a:pt x="7240" y="2049"/>
                    <a:pt x="7240" y="2620"/>
                    <a:pt x="6859" y="2644"/>
                  </a:cubicBezTo>
                  <a:lnTo>
                    <a:pt x="5121" y="2644"/>
                  </a:lnTo>
                  <a:cubicBezTo>
                    <a:pt x="5106" y="2646"/>
                    <a:pt x="5092" y="2646"/>
                    <a:pt x="5078" y="2646"/>
                  </a:cubicBezTo>
                  <a:cubicBezTo>
                    <a:pt x="4682" y="2646"/>
                    <a:pt x="4682" y="2023"/>
                    <a:pt x="5078" y="2023"/>
                  </a:cubicBezTo>
                  <a:close/>
                  <a:moveTo>
                    <a:pt x="2858" y="3097"/>
                  </a:moveTo>
                  <a:cubicBezTo>
                    <a:pt x="3263" y="3097"/>
                    <a:pt x="3263" y="3739"/>
                    <a:pt x="2858" y="3739"/>
                  </a:cubicBezTo>
                  <a:lnTo>
                    <a:pt x="1120" y="3739"/>
                  </a:lnTo>
                  <a:cubicBezTo>
                    <a:pt x="715" y="3739"/>
                    <a:pt x="715" y="3097"/>
                    <a:pt x="1120" y="3097"/>
                  </a:cubicBezTo>
                  <a:close/>
                  <a:moveTo>
                    <a:pt x="6859" y="3097"/>
                  </a:moveTo>
                  <a:cubicBezTo>
                    <a:pt x="7264" y="3097"/>
                    <a:pt x="7264" y="3739"/>
                    <a:pt x="6859" y="3739"/>
                  </a:cubicBezTo>
                  <a:lnTo>
                    <a:pt x="5121" y="3739"/>
                  </a:lnTo>
                  <a:cubicBezTo>
                    <a:pt x="4716" y="3739"/>
                    <a:pt x="4716" y="3097"/>
                    <a:pt x="5121" y="3097"/>
                  </a:cubicBezTo>
                  <a:close/>
                  <a:moveTo>
                    <a:pt x="2901" y="4190"/>
                  </a:moveTo>
                  <a:cubicBezTo>
                    <a:pt x="3297" y="4190"/>
                    <a:pt x="3297" y="4813"/>
                    <a:pt x="2901" y="4813"/>
                  </a:cubicBezTo>
                  <a:cubicBezTo>
                    <a:pt x="2887" y="4813"/>
                    <a:pt x="2873" y="4813"/>
                    <a:pt x="2858" y="4811"/>
                  </a:cubicBezTo>
                  <a:lnTo>
                    <a:pt x="1120" y="4811"/>
                  </a:lnTo>
                  <a:cubicBezTo>
                    <a:pt x="739" y="4787"/>
                    <a:pt x="739" y="4216"/>
                    <a:pt x="1120" y="4192"/>
                  </a:cubicBezTo>
                  <a:lnTo>
                    <a:pt x="2858" y="4192"/>
                  </a:lnTo>
                  <a:cubicBezTo>
                    <a:pt x="2873" y="4190"/>
                    <a:pt x="2887" y="4190"/>
                    <a:pt x="2901" y="4190"/>
                  </a:cubicBezTo>
                  <a:close/>
                  <a:moveTo>
                    <a:pt x="5078" y="4190"/>
                  </a:moveTo>
                  <a:cubicBezTo>
                    <a:pt x="5092" y="4190"/>
                    <a:pt x="5106" y="4190"/>
                    <a:pt x="5121" y="4192"/>
                  </a:cubicBezTo>
                  <a:lnTo>
                    <a:pt x="6859" y="4192"/>
                  </a:lnTo>
                  <a:cubicBezTo>
                    <a:pt x="7240" y="4216"/>
                    <a:pt x="7240" y="4787"/>
                    <a:pt x="6859" y="4811"/>
                  </a:cubicBezTo>
                  <a:lnTo>
                    <a:pt x="5121" y="4811"/>
                  </a:lnTo>
                  <a:cubicBezTo>
                    <a:pt x="5106" y="4813"/>
                    <a:pt x="5092" y="4813"/>
                    <a:pt x="5078" y="4813"/>
                  </a:cubicBezTo>
                  <a:cubicBezTo>
                    <a:pt x="4682" y="4813"/>
                    <a:pt x="4682" y="4190"/>
                    <a:pt x="5078" y="4190"/>
                  </a:cubicBezTo>
                  <a:close/>
                  <a:moveTo>
                    <a:pt x="2901" y="5261"/>
                  </a:moveTo>
                  <a:cubicBezTo>
                    <a:pt x="3303" y="5261"/>
                    <a:pt x="3297" y="5907"/>
                    <a:pt x="2880" y="5907"/>
                  </a:cubicBezTo>
                  <a:cubicBezTo>
                    <a:pt x="2873" y="5907"/>
                    <a:pt x="2866" y="5907"/>
                    <a:pt x="2858" y="5907"/>
                  </a:cubicBezTo>
                  <a:lnTo>
                    <a:pt x="1120" y="5907"/>
                  </a:lnTo>
                  <a:cubicBezTo>
                    <a:pt x="739" y="5859"/>
                    <a:pt x="739" y="5311"/>
                    <a:pt x="1120" y="5264"/>
                  </a:cubicBezTo>
                  <a:lnTo>
                    <a:pt x="2858" y="5264"/>
                  </a:lnTo>
                  <a:cubicBezTo>
                    <a:pt x="2873" y="5262"/>
                    <a:pt x="2887" y="5261"/>
                    <a:pt x="2901" y="5261"/>
                  </a:cubicBezTo>
                  <a:close/>
                  <a:moveTo>
                    <a:pt x="5078" y="5261"/>
                  </a:moveTo>
                  <a:cubicBezTo>
                    <a:pt x="5092" y="5261"/>
                    <a:pt x="5106" y="5262"/>
                    <a:pt x="5121" y="5264"/>
                  </a:cubicBezTo>
                  <a:lnTo>
                    <a:pt x="6859" y="5264"/>
                  </a:lnTo>
                  <a:cubicBezTo>
                    <a:pt x="7240" y="5311"/>
                    <a:pt x="7240" y="5859"/>
                    <a:pt x="6859" y="5907"/>
                  </a:cubicBezTo>
                  <a:lnTo>
                    <a:pt x="5121" y="5907"/>
                  </a:lnTo>
                  <a:cubicBezTo>
                    <a:pt x="5113" y="5907"/>
                    <a:pt x="5106" y="5907"/>
                    <a:pt x="5099" y="5907"/>
                  </a:cubicBezTo>
                  <a:cubicBezTo>
                    <a:pt x="4683" y="5907"/>
                    <a:pt x="4676" y="5261"/>
                    <a:pt x="5078" y="5261"/>
                  </a:cubicBezTo>
                  <a:close/>
                  <a:moveTo>
                    <a:pt x="1" y="1"/>
                  </a:moveTo>
                  <a:lnTo>
                    <a:pt x="1" y="6454"/>
                  </a:lnTo>
                  <a:cubicBezTo>
                    <a:pt x="1" y="6669"/>
                    <a:pt x="144" y="6835"/>
                    <a:pt x="358" y="6835"/>
                  </a:cubicBezTo>
                  <a:lnTo>
                    <a:pt x="7621" y="6835"/>
                  </a:lnTo>
                  <a:cubicBezTo>
                    <a:pt x="7836" y="6835"/>
                    <a:pt x="8002" y="6669"/>
                    <a:pt x="8002" y="6454"/>
                  </a:cubicBezTo>
                  <a:lnTo>
                    <a:pt x="8002" y="1"/>
                  </a:lnTo>
                  <a:lnTo>
                    <a:pt x="4811" y="1"/>
                  </a:lnTo>
                  <a:cubicBezTo>
                    <a:pt x="4359" y="1"/>
                    <a:pt x="4001" y="358"/>
                    <a:pt x="4001" y="810"/>
                  </a:cubicBezTo>
                  <a:cubicBezTo>
                    <a:pt x="4001" y="358"/>
                    <a:pt x="3620" y="1"/>
                    <a:pt x="3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25"/>
          <p:cNvSpPr txBox="1"/>
          <p:nvPr>
            <p:ph idx="1" type="body"/>
          </p:nvPr>
        </p:nvSpPr>
        <p:spPr>
          <a:xfrm>
            <a:off x="317175" y="1017725"/>
            <a:ext cx="4261200" cy="4125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425" name="Google Shape;425;p25"/>
          <p:cNvSpPr/>
          <p:nvPr>
            <p:ph idx="2" type="pic"/>
          </p:nvPr>
        </p:nvSpPr>
        <p:spPr>
          <a:xfrm>
            <a:off x="4811896" y="888475"/>
            <a:ext cx="3657600" cy="3657600"/>
          </a:xfrm>
          <a:prstGeom prst="roundRect">
            <a:avLst>
              <a:gd fmla="val 16667" name="adj"/>
            </a:avLst>
          </a:prstGeom>
          <a:noFill/>
          <a:ln>
            <a:noFill/>
          </a:ln>
        </p:spPr>
      </p:sp>
      <p:sp>
        <p:nvSpPr>
          <p:cNvPr id="426" name="Google Shape;426;p25"/>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ults with two images">
  <p:cSld name="CUSTOM_20">
    <p:spTree>
      <p:nvGrpSpPr>
        <p:cNvPr id="427" name="Shape 427"/>
        <p:cNvGrpSpPr/>
        <p:nvPr/>
      </p:nvGrpSpPr>
      <p:grpSpPr>
        <a:xfrm>
          <a:off x="0" y="0"/>
          <a:ext cx="0" cy="0"/>
          <a:chOff x="0" y="0"/>
          <a:chExt cx="0" cy="0"/>
        </a:xfrm>
      </p:grpSpPr>
      <p:sp>
        <p:nvSpPr>
          <p:cNvPr id="428" name="Google Shape;428;p26"/>
          <p:cNvSpPr/>
          <p:nvPr>
            <p:ph idx="2" type="pic"/>
          </p:nvPr>
        </p:nvSpPr>
        <p:spPr>
          <a:xfrm>
            <a:off x="463296" y="888475"/>
            <a:ext cx="3657600" cy="3657600"/>
          </a:xfrm>
          <a:prstGeom prst="roundRect">
            <a:avLst>
              <a:gd fmla="val 16667" name="adj"/>
            </a:avLst>
          </a:prstGeom>
          <a:noFill/>
          <a:ln>
            <a:noFill/>
          </a:ln>
        </p:spPr>
      </p:sp>
      <p:sp>
        <p:nvSpPr>
          <p:cNvPr id="429" name="Google Shape;429;p26"/>
          <p:cNvSpPr/>
          <p:nvPr>
            <p:ph idx="3" type="pic"/>
          </p:nvPr>
        </p:nvSpPr>
        <p:spPr>
          <a:xfrm>
            <a:off x="4811896" y="888475"/>
            <a:ext cx="3657600" cy="3657600"/>
          </a:xfrm>
          <a:prstGeom prst="roundRect">
            <a:avLst>
              <a:gd fmla="val 16667" name="adj"/>
            </a:avLst>
          </a:prstGeom>
          <a:noFill/>
          <a:ln>
            <a:noFill/>
          </a:ln>
        </p:spPr>
      </p:sp>
      <p:grpSp>
        <p:nvGrpSpPr>
          <p:cNvPr id="430" name="Google Shape;430;p26"/>
          <p:cNvGrpSpPr/>
          <p:nvPr/>
        </p:nvGrpSpPr>
        <p:grpSpPr>
          <a:xfrm>
            <a:off x="310894" y="212402"/>
            <a:ext cx="8520606" cy="590100"/>
            <a:chOff x="310894" y="212402"/>
            <a:chExt cx="8520606" cy="590100"/>
          </a:xfrm>
        </p:grpSpPr>
        <p:sp>
          <p:nvSpPr>
            <p:cNvPr id="431" name="Google Shape;431;p26"/>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32" name="Google Shape;432;p26"/>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433" name="Google Shape;433;p26"/>
            <p:cNvGrpSpPr/>
            <p:nvPr/>
          </p:nvGrpSpPr>
          <p:grpSpPr>
            <a:xfrm>
              <a:off x="310894" y="212402"/>
              <a:ext cx="8520606" cy="590100"/>
              <a:chOff x="310894" y="212402"/>
              <a:chExt cx="8520606" cy="590100"/>
            </a:xfrm>
          </p:grpSpPr>
          <p:sp>
            <p:nvSpPr>
              <p:cNvPr id="434" name="Google Shape;434;p26"/>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RESULTS</a:t>
                </a:r>
                <a:endParaRPr b="1" sz="2800">
                  <a:latin typeface="Rajdhani"/>
                  <a:ea typeface="Rajdhani"/>
                  <a:cs typeface="Rajdhani"/>
                  <a:sym typeface="Rajdhani"/>
                </a:endParaRPr>
              </a:p>
            </p:txBody>
          </p:sp>
          <p:sp>
            <p:nvSpPr>
              <p:cNvPr id="435" name="Google Shape;435;p26"/>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36" name="Google Shape;436;p26"/>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grpSp>
        <p:nvGrpSpPr>
          <p:cNvPr id="437" name="Google Shape;437;p26"/>
          <p:cNvGrpSpPr/>
          <p:nvPr/>
        </p:nvGrpSpPr>
        <p:grpSpPr>
          <a:xfrm>
            <a:off x="412963" y="363654"/>
            <a:ext cx="373259" cy="287585"/>
            <a:chOff x="6373317" y="4666081"/>
            <a:chExt cx="373259" cy="287585"/>
          </a:xfrm>
        </p:grpSpPr>
        <p:sp>
          <p:nvSpPr>
            <p:cNvPr id="438" name="Google Shape;438;p26"/>
            <p:cNvSpPr/>
            <p:nvPr/>
          </p:nvSpPr>
          <p:spPr>
            <a:xfrm>
              <a:off x="6394513" y="4772815"/>
              <a:ext cx="93640" cy="135212"/>
            </a:xfrm>
            <a:custGeom>
              <a:rect b="b" l="l" r="r" t="t"/>
              <a:pathLst>
                <a:path extrusionOk="0" h="3955" w="2739">
                  <a:moveTo>
                    <a:pt x="357" y="1"/>
                  </a:moveTo>
                  <a:cubicBezTo>
                    <a:pt x="167" y="1"/>
                    <a:pt x="0" y="144"/>
                    <a:pt x="24" y="334"/>
                  </a:cubicBezTo>
                  <a:lnTo>
                    <a:pt x="24" y="3954"/>
                  </a:lnTo>
                  <a:lnTo>
                    <a:pt x="2739" y="3954"/>
                  </a:lnTo>
                  <a:lnTo>
                    <a:pt x="2739" y="334"/>
                  </a:lnTo>
                  <a:cubicBezTo>
                    <a:pt x="2739" y="144"/>
                    <a:pt x="2572" y="1"/>
                    <a:pt x="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6"/>
            <p:cNvSpPr/>
            <p:nvPr/>
          </p:nvSpPr>
          <p:spPr>
            <a:xfrm>
              <a:off x="6512563" y="4719106"/>
              <a:ext cx="92853" cy="188920"/>
            </a:xfrm>
            <a:custGeom>
              <a:rect b="b" l="l" r="r" t="t"/>
              <a:pathLst>
                <a:path extrusionOk="0" h="5526" w="2716">
                  <a:moveTo>
                    <a:pt x="334" y="0"/>
                  </a:moveTo>
                  <a:cubicBezTo>
                    <a:pt x="143" y="0"/>
                    <a:pt x="0" y="143"/>
                    <a:pt x="0" y="334"/>
                  </a:cubicBezTo>
                  <a:lnTo>
                    <a:pt x="0" y="5525"/>
                  </a:lnTo>
                  <a:lnTo>
                    <a:pt x="2715" y="5525"/>
                  </a:lnTo>
                  <a:lnTo>
                    <a:pt x="2715" y="334"/>
                  </a:lnTo>
                  <a:cubicBezTo>
                    <a:pt x="2715" y="143"/>
                    <a:pt x="2572" y="0"/>
                    <a:pt x="23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6"/>
            <p:cNvSpPr/>
            <p:nvPr/>
          </p:nvSpPr>
          <p:spPr>
            <a:xfrm>
              <a:off x="6630612" y="4666081"/>
              <a:ext cx="92853" cy="241945"/>
            </a:xfrm>
            <a:custGeom>
              <a:rect b="b" l="l" r="r" t="t"/>
              <a:pathLst>
                <a:path extrusionOk="0" h="7077" w="2716">
                  <a:moveTo>
                    <a:pt x="298" y="1"/>
                  </a:moveTo>
                  <a:cubicBezTo>
                    <a:pt x="125" y="1"/>
                    <a:pt x="0" y="158"/>
                    <a:pt x="0" y="337"/>
                  </a:cubicBezTo>
                  <a:lnTo>
                    <a:pt x="0" y="7076"/>
                  </a:lnTo>
                  <a:lnTo>
                    <a:pt x="2715" y="7076"/>
                  </a:lnTo>
                  <a:lnTo>
                    <a:pt x="2715" y="337"/>
                  </a:lnTo>
                  <a:cubicBezTo>
                    <a:pt x="2715" y="158"/>
                    <a:pt x="2590" y="1"/>
                    <a:pt x="2418" y="1"/>
                  </a:cubicBezTo>
                  <a:cubicBezTo>
                    <a:pt x="2406" y="1"/>
                    <a:pt x="2394" y="2"/>
                    <a:pt x="2382" y="3"/>
                  </a:cubicBezTo>
                  <a:lnTo>
                    <a:pt x="334" y="3"/>
                  </a:lnTo>
                  <a:cubicBezTo>
                    <a:pt x="322" y="2"/>
                    <a:pt x="309"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6"/>
            <p:cNvSpPr/>
            <p:nvPr/>
          </p:nvSpPr>
          <p:spPr>
            <a:xfrm>
              <a:off x="6373317" y="4930692"/>
              <a:ext cx="373259" cy="22974"/>
            </a:xfrm>
            <a:custGeom>
              <a:rect b="b" l="l" r="r" t="t"/>
              <a:pathLst>
                <a:path extrusionOk="0" h="672" w="10918">
                  <a:moveTo>
                    <a:pt x="10498" y="1"/>
                  </a:moveTo>
                  <a:cubicBezTo>
                    <a:pt x="10484" y="1"/>
                    <a:pt x="10470" y="1"/>
                    <a:pt x="10456" y="3"/>
                  </a:cubicBezTo>
                  <a:lnTo>
                    <a:pt x="406" y="3"/>
                  </a:lnTo>
                  <a:cubicBezTo>
                    <a:pt x="1" y="27"/>
                    <a:pt x="1" y="622"/>
                    <a:pt x="406" y="670"/>
                  </a:cubicBezTo>
                  <a:lnTo>
                    <a:pt x="10456" y="670"/>
                  </a:lnTo>
                  <a:cubicBezTo>
                    <a:pt x="10470" y="671"/>
                    <a:pt x="10484" y="672"/>
                    <a:pt x="10498" y="672"/>
                  </a:cubicBezTo>
                  <a:cubicBezTo>
                    <a:pt x="10918" y="672"/>
                    <a:pt x="10918" y="1"/>
                    <a:pt x="10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6"/>
          <p:cNvSpPr txBox="1"/>
          <p:nvPr>
            <p:ph idx="1"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ult with caption">
  <p:cSld name="CAPTION_ONLY_2">
    <p:spTree>
      <p:nvGrpSpPr>
        <p:cNvPr id="443" name="Shape 443"/>
        <p:cNvGrpSpPr/>
        <p:nvPr/>
      </p:nvGrpSpPr>
      <p:grpSpPr>
        <a:xfrm>
          <a:off x="0" y="0"/>
          <a:ext cx="0" cy="0"/>
          <a:chOff x="0" y="0"/>
          <a:chExt cx="0" cy="0"/>
        </a:xfrm>
      </p:grpSpPr>
      <p:sp>
        <p:nvSpPr>
          <p:cNvPr id="444" name="Google Shape;444;p27"/>
          <p:cNvSpPr txBox="1"/>
          <p:nvPr>
            <p:ph idx="1" type="body"/>
          </p:nvPr>
        </p:nvSpPr>
        <p:spPr>
          <a:xfrm>
            <a:off x="159300" y="4459175"/>
            <a:ext cx="5998800" cy="605100"/>
          </a:xfrm>
          <a:prstGeom prst="rect">
            <a:avLst/>
          </a:prstGeom>
        </p:spPr>
        <p:txBody>
          <a:bodyPr anchorCtr="0" anchor="ctr" bIns="274300"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grpSp>
        <p:nvGrpSpPr>
          <p:cNvPr id="445" name="Google Shape;445;p27"/>
          <p:cNvGrpSpPr/>
          <p:nvPr/>
        </p:nvGrpSpPr>
        <p:grpSpPr>
          <a:xfrm>
            <a:off x="310894" y="212402"/>
            <a:ext cx="8520606" cy="590100"/>
            <a:chOff x="310894" y="212402"/>
            <a:chExt cx="8520606" cy="590100"/>
          </a:xfrm>
        </p:grpSpPr>
        <p:sp>
          <p:nvSpPr>
            <p:cNvPr id="446" name="Google Shape;446;p2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47" name="Google Shape;447;p2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448" name="Google Shape;448;p27"/>
            <p:cNvGrpSpPr/>
            <p:nvPr/>
          </p:nvGrpSpPr>
          <p:grpSpPr>
            <a:xfrm>
              <a:off x="310894" y="212402"/>
              <a:ext cx="8520606" cy="590100"/>
              <a:chOff x="310894" y="212402"/>
              <a:chExt cx="8520606" cy="590100"/>
            </a:xfrm>
          </p:grpSpPr>
          <p:sp>
            <p:nvSpPr>
              <p:cNvPr id="449" name="Google Shape;449;p27"/>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RESULTS</a:t>
                </a:r>
                <a:endParaRPr b="1" sz="2800">
                  <a:latin typeface="Rajdhani"/>
                  <a:ea typeface="Rajdhani"/>
                  <a:cs typeface="Rajdhani"/>
                  <a:sym typeface="Rajdhani"/>
                </a:endParaRPr>
              </a:p>
            </p:txBody>
          </p:sp>
          <p:sp>
            <p:nvSpPr>
              <p:cNvPr id="450" name="Google Shape;450;p2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51" name="Google Shape;451;p27"/>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grpSp>
        <p:nvGrpSpPr>
          <p:cNvPr id="452" name="Google Shape;452;p27"/>
          <p:cNvGrpSpPr/>
          <p:nvPr/>
        </p:nvGrpSpPr>
        <p:grpSpPr>
          <a:xfrm>
            <a:off x="412963" y="363654"/>
            <a:ext cx="373259" cy="287585"/>
            <a:chOff x="6373317" y="4666081"/>
            <a:chExt cx="373259" cy="287585"/>
          </a:xfrm>
        </p:grpSpPr>
        <p:sp>
          <p:nvSpPr>
            <p:cNvPr id="453" name="Google Shape;453;p27"/>
            <p:cNvSpPr/>
            <p:nvPr/>
          </p:nvSpPr>
          <p:spPr>
            <a:xfrm>
              <a:off x="6394513" y="4772815"/>
              <a:ext cx="93640" cy="135212"/>
            </a:xfrm>
            <a:custGeom>
              <a:rect b="b" l="l" r="r" t="t"/>
              <a:pathLst>
                <a:path extrusionOk="0" h="3955" w="2739">
                  <a:moveTo>
                    <a:pt x="357" y="1"/>
                  </a:moveTo>
                  <a:cubicBezTo>
                    <a:pt x="167" y="1"/>
                    <a:pt x="0" y="144"/>
                    <a:pt x="24" y="334"/>
                  </a:cubicBezTo>
                  <a:lnTo>
                    <a:pt x="24" y="3954"/>
                  </a:lnTo>
                  <a:lnTo>
                    <a:pt x="2739" y="3954"/>
                  </a:lnTo>
                  <a:lnTo>
                    <a:pt x="2739" y="334"/>
                  </a:lnTo>
                  <a:cubicBezTo>
                    <a:pt x="2739" y="144"/>
                    <a:pt x="2572" y="1"/>
                    <a:pt x="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7"/>
            <p:cNvSpPr/>
            <p:nvPr/>
          </p:nvSpPr>
          <p:spPr>
            <a:xfrm>
              <a:off x="6512563" y="4719106"/>
              <a:ext cx="92853" cy="188920"/>
            </a:xfrm>
            <a:custGeom>
              <a:rect b="b" l="l" r="r" t="t"/>
              <a:pathLst>
                <a:path extrusionOk="0" h="5526" w="2716">
                  <a:moveTo>
                    <a:pt x="334" y="0"/>
                  </a:moveTo>
                  <a:cubicBezTo>
                    <a:pt x="143" y="0"/>
                    <a:pt x="0" y="143"/>
                    <a:pt x="0" y="334"/>
                  </a:cubicBezTo>
                  <a:lnTo>
                    <a:pt x="0" y="5525"/>
                  </a:lnTo>
                  <a:lnTo>
                    <a:pt x="2715" y="5525"/>
                  </a:lnTo>
                  <a:lnTo>
                    <a:pt x="2715" y="334"/>
                  </a:lnTo>
                  <a:cubicBezTo>
                    <a:pt x="2715" y="143"/>
                    <a:pt x="2572" y="0"/>
                    <a:pt x="23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7"/>
            <p:cNvSpPr/>
            <p:nvPr/>
          </p:nvSpPr>
          <p:spPr>
            <a:xfrm>
              <a:off x="6630612" y="4666081"/>
              <a:ext cx="92853" cy="241945"/>
            </a:xfrm>
            <a:custGeom>
              <a:rect b="b" l="l" r="r" t="t"/>
              <a:pathLst>
                <a:path extrusionOk="0" h="7077" w="2716">
                  <a:moveTo>
                    <a:pt x="298" y="1"/>
                  </a:moveTo>
                  <a:cubicBezTo>
                    <a:pt x="125" y="1"/>
                    <a:pt x="0" y="158"/>
                    <a:pt x="0" y="337"/>
                  </a:cubicBezTo>
                  <a:lnTo>
                    <a:pt x="0" y="7076"/>
                  </a:lnTo>
                  <a:lnTo>
                    <a:pt x="2715" y="7076"/>
                  </a:lnTo>
                  <a:lnTo>
                    <a:pt x="2715" y="337"/>
                  </a:lnTo>
                  <a:cubicBezTo>
                    <a:pt x="2715" y="158"/>
                    <a:pt x="2590" y="1"/>
                    <a:pt x="2418" y="1"/>
                  </a:cubicBezTo>
                  <a:cubicBezTo>
                    <a:pt x="2406" y="1"/>
                    <a:pt x="2394" y="2"/>
                    <a:pt x="2382" y="3"/>
                  </a:cubicBezTo>
                  <a:lnTo>
                    <a:pt x="334" y="3"/>
                  </a:lnTo>
                  <a:cubicBezTo>
                    <a:pt x="322" y="2"/>
                    <a:pt x="309"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p:nvPr/>
          </p:nvSpPr>
          <p:spPr>
            <a:xfrm>
              <a:off x="6373317" y="4930692"/>
              <a:ext cx="373259" cy="22974"/>
            </a:xfrm>
            <a:custGeom>
              <a:rect b="b" l="l" r="r" t="t"/>
              <a:pathLst>
                <a:path extrusionOk="0" h="672" w="10918">
                  <a:moveTo>
                    <a:pt x="10498" y="1"/>
                  </a:moveTo>
                  <a:cubicBezTo>
                    <a:pt x="10484" y="1"/>
                    <a:pt x="10470" y="1"/>
                    <a:pt x="10456" y="3"/>
                  </a:cubicBezTo>
                  <a:lnTo>
                    <a:pt x="406" y="3"/>
                  </a:lnTo>
                  <a:cubicBezTo>
                    <a:pt x="1" y="27"/>
                    <a:pt x="1" y="622"/>
                    <a:pt x="406" y="670"/>
                  </a:cubicBezTo>
                  <a:lnTo>
                    <a:pt x="10456" y="670"/>
                  </a:lnTo>
                  <a:cubicBezTo>
                    <a:pt x="10470" y="671"/>
                    <a:pt x="10484" y="672"/>
                    <a:pt x="10498" y="672"/>
                  </a:cubicBezTo>
                  <a:cubicBezTo>
                    <a:pt x="10918" y="672"/>
                    <a:pt x="10918" y="1"/>
                    <a:pt x="10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27"/>
          <p:cNvSpPr txBox="1"/>
          <p:nvPr>
            <p:ph idx="2"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occupied with caption">
  <p:cSld name="CAPTION_ONLY_1">
    <p:spTree>
      <p:nvGrpSpPr>
        <p:cNvPr id="458" name="Shape 458"/>
        <p:cNvGrpSpPr/>
        <p:nvPr/>
      </p:nvGrpSpPr>
      <p:grpSpPr>
        <a:xfrm>
          <a:off x="0" y="0"/>
          <a:ext cx="0" cy="0"/>
          <a:chOff x="0" y="0"/>
          <a:chExt cx="0" cy="0"/>
        </a:xfrm>
      </p:grpSpPr>
      <p:sp>
        <p:nvSpPr>
          <p:cNvPr id="459" name="Google Shape;459;p28"/>
          <p:cNvSpPr txBox="1"/>
          <p:nvPr>
            <p:ph idx="1" type="body"/>
          </p:nvPr>
        </p:nvSpPr>
        <p:spPr>
          <a:xfrm>
            <a:off x="159300" y="4459175"/>
            <a:ext cx="5998800" cy="605100"/>
          </a:xfrm>
          <a:prstGeom prst="rect">
            <a:avLst/>
          </a:prstGeom>
        </p:spPr>
        <p:txBody>
          <a:bodyPr anchorCtr="0" anchor="ctr" bIns="274300"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60" name="Google Shape;460;p28"/>
          <p:cNvSpPr txBox="1"/>
          <p:nvPr>
            <p:ph idx="2"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occupied with logo">
  <p:cSld name="CUSTOM_21">
    <p:spTree>
      <p:nvGrpSpPr>
        <p:cNvPr id="461" name="Shape 461"/>
        <p:cNvGrpSpPr/>
        <p:nvPr/>
      </p:nvGrpSpPr>
      <p:grpSpPr>
        <a:xfrm>
          <a:off x="0" y="0"/>
          <a:ext cx="0" cy="0"/>
          <a:chOff x="0" y="0"/>
          <a:chExt cx="0" cy="0"/>
        </a:xfrm>
      </p:grpSpPr>
      <p:sp>
        <p:nvSpPr>
          <p:cNvPr id="462" name="Google Shape;462;p29"/>
          <p:cNvSpPr txBox="1"/>
          <p:nvPr>
            <p:ph idx="1"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occupied blank">
  <p:cSld name="BLANK_1">
    <p:bg>
      <p:bgPr>
        <a:solidFill>
          <a:schemeClr val="lt1"/>
        </a:solidFill>
      </p:bgPr>
    </p:bg>
    <p:spTree>
      <p:nvGrpSpPr>
        <p:cNvPr id="463" name="Shape 463"/>
        <p:cNvGrpSpPr/>
        <p:nvPr/>
      </p:nvGrpSpPr>
      <p:grpSpPr>
        <a:xfrm>
          <a:off x="0" y="0"/>
          <a:ext cx="0" cy="0"/>
          <a:chOff x="0" y="0"/>
          <a:chExt cx="0" cy="0"/>
        </a:xfrm>
      </p:grpSpPr>
      <p:sp>
        <p:nvSpPr>
          <p:cNvPr id="464" name="Google Shape;464;p30"/>
          <p:cNvSpPr/>
          <p:nvPr/>
        </p:nvSpPr>
        <p:spPr>
          <a:xfrm>
            <a:off x="7085400" y="4524125"/>
            <a:ext cx="2058600" cy="61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
          <p:cNvSpPr txBox="1"/>
          <p:nvPr>
            <p:ph idx="1"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utes over two columns">
  <p:cSld name="CUSTOM_14">
    <p:spTree>
      <p:nvGrpSpPr>
        <p:cNvPr id="33" name="Shape 33"/>
        <p:cNvGrpSpPr/>
        <p:nvPr/>
      </p:nvGrpSpPr>
      <p:grpSpPr>
        <a:xfrm>
          <a:off x="0" y="0"/>
          <a:ext cx="0" cy="0"/>
          <a:chOff x="0" y="0"/>
          <a:chExt cx="0" cy="0"/>
        </a:xfrm>
      </p:grpSpPr>
      <p:sp>
        <p:nvSpPr>
          <p:cNvPr id="34" name="Google Shape;34;p4"/>
          <p:cNvSpPr txBox="1"/>
          <p:nvPr/>
        </p:nvSpPr>
        <p:spPr>
          <a:xfrm>
            <a:off x="310898" y="795450"/>
            <a:ext cx="42612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ACTION ITEMS</a:t>
            </a:r>
            <a:endParaRPr b="1" sz="2400">
              <a:solidFill>
                <a:srgbClr val="666666"/>
              </a:solidFill>
              <a:latin typeface="Rajdhani"/>
              <a:ea typeface="Rajdhani"/>
              <a:cs typeface="Rajdhani"/>
              <a:sym typeface="Rajdhani"/>
            </a:endParaRPr>
          </a:p>
        </p:txBody>
      </p:sp>
      <p:sp>
        <p:nvSpPr>
          <p:cNvPr id="35" name="Google Shape;35;p4"/>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36" name="Google Shape;36;p4"/>
          <p:cNvSpPr txBox="1"/>
          <p:nvPr>
            <p:ph idx="1" type="body"/>
          </p:nvPr>
        </p:nvSpPr>
        <p:spPr>
          <a:xfrm>
            <a:off x="4674225" y="1371455"/>
            <a:ext cx="42612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37" name="Google Shape;37;p4"/>
          <p:cNvGrpSpPr/>
          <p:nvPr/>
        </p:nvGrpSpPr>
        <p:grpSpPr>
          <a:xfrm>
            <a:off x="310894" y="212402"/>
            <a:ext cx="8520606" cy="590100"/>
            <a:chOff x="310894" y="212402"/>
            <a:chExt cx="8520606" cy="590100"/>
          </a:xfrm>
        </p:grpSpPr>
        <p:sp>
          <p:nvSpPr>
            <p:cNvPr id="38" name="Google Shape;38;p4"/>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MEETING MINUTES</a:t>
              </a:r>
              <a:endParaRPr b="1" sz="2800">
                <a:latin typeface="Rajdhani"/>
                <a:ea typeface="Rajdhani"/>
                <a:cs typeface="Rajdhani"/>
                <a:sym typeface="Rajdhani"/>
              </a:endParaRPr>
            </a:p>
          </p:txBody>
        </p:sp>
        <p:sp>
          <p:nvSpPr>
            <p:cNvPr id="39" name="Google Shape;39;p4"/>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0" name="Google Shape;40;p4"/>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41" name="Google Shape;41;p4"/>
          <p:cNvGrpSpPr/>
          <p:nvPr/>
        </p:nvGrpSpPr>
        <p:grpSpPr>
          <a:xfrm>
            <a:off x="413014" y="368130"/>
            <a:ext cx="386876" cy="278641"/>
            <a:chOff x="7155314" y="3502243"/>
            <a:chExt cx="386876" cy="278641"/>
          </a:xfrm>
        </p:grpSpPr>
        <p:sp>
          <p:nvSpPr>
            <p:cNvPr id="42" name="Google Shape;42;p4"/>
            <p:cNvSpPr/>
            <p:nvPr/>
          </p:nvSpPr>
          <p:spPr>
            <a:xfrm>
              <a:off x="7239167" y="3502243"/>
              <a:ext cx="300596" cy="64496"/>
            </a:xfrm>
            <a:custGeom>
              <a:rect b="b" l="l" r="r" t="t"/>
              <a:pathLst>
                <a:path extrusionOk="0" h="1886" w="8790">
                  <a:moveTo>
                    <a:pt x="1243" y="1"/>
                  </a:moveTo>
                  <a:cubicBezTo>
                    <a:pt x="1" y="1"/>
                    <a:pt x="1" y="1886"/>
                    <a:pt x="1243" y="1886"/>
                  </a:cubicBezTo>
                  <a:cubicBezTo>
                    <a:pt x="1266" y="1886"/>
                    <a:pt x="1289" y="1885"/>
                    <a:pt x="1312" y="1884"/>
                  </a:cubicBezTo>
                  <a:lnTo>
                    <a:pt x="7622" y="1884"/>
                  </a:lnTo>
                  <a:cubicBezTo>
                    <a:pt x="8789" y="1813"/>
                    <a:pt x="8789" y="74"/>
                    <a:pt x="7622" y="3"/>
                  </a:cubicBezTo>
                  <a:lnTo>
                    <a:pt x="1312" y="3"/>
                  </a:lnTo>
                  <a:cubicBezTo>
                    <a:pt x="1289" y="1"/>
                    <a:pt x="1266" y="1"/>
                    <a:pt x="1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7239167" y="3608939"/>
              <a:ext cx="300596" cy="64496"/>
            </a:xfrm>
            <a:custGeom>
              <a:rect b="b" l="l" r="r" t="t"/>
              <a:pathLst>
                <a:path extrusionOk="0" h="1886" w="8790">
                  <a:moveTo>
                    <a:pt x="1243" y="0"/>
                  </a:moveTo>
                  <a:cubicBezTo>
                    <a:pt x="1" y="0"/>
                    <a:pt x="1" y="1886"/>
                    <a:pt x="1243" y="1886"/>
                  </a:cubicBezTo>
                  <a:cubicBezTo>
                    <a:pt x="1266" y="1886"/>
                    <a:pt x="1289" y="1885"/>
                    <a:pt x="1312" y="1884"/>
                  </a:cubicBezTo>
                  <a:lnTo>
                    <a:pt x="7622" y="1884"/>
                  </a:lnTo>
                  <a:cubicBezTo>
                    <a:pt x="8789" y="1812"/>
                    <a:pt x="8789" y="74"/>
                    <a:pt x="7622" y="2"/>
                  </a:cubicBezTo>
                  <a:lnTo>
                    <a:pt x="1312" y="2"/>
                  </a:lnTo>
                  <a:cubicBezTo>
                    <a:pt x="1289" y="1"/>
                    <a:pt x="1266" y="0"/>
                    <a:pt x="1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7241663" y="3716490"/>
              <a:ext cx="300528" cy="64394"/>
            </a:xfrm>
            <a:custGeom>
              <a:rect b="b" l="l" r="r" t="t"/>
              <a:pathLst>
                <a:path extrusionOk="0" h="1883" w="8788">
                  <a:moveTo>
                    <a:pt x="1239" y="1"/>
                  </a:moveTo>
                  <a:cubicBezTo>
                    <a:pt x="0" y="1"/>
                    <a:pt x="0" y="1858"/>
                    <a:pt x="1239" y="1882"/>
                  </a:cubicBezTo>
                  <a:lnTo>
                    <a:pt x="7549" y="1882"/>
                  </a:lnTo>
                  <a:cubicBezTo>
                    <a:pt x="8788" y="1882"/>
                    <a:pt x="8788" y="1"/>
                    <a:pt x="7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7155314" y="3502311"/>
              <a:ext cx="74961" cy="64257"/>
            </a:xfrm>
            <a:custGeom>
              <a:rect b="b" l="l" r="r" t="t"/>
              <a:pathLst>
                <a:path extrusionOk="0" h="1879" w="2192">
                  <a:moveTo>
                    <a:pt x="1263" y="1"/>
                  </a:moveTo>
                  <a:cubicBezTo>
                    <a:pt x="430" y="1"/>
                    <a:pt x="1" y="1001"/>
                    <a:pt x="596" y="1596"/>
                  </a:cubicBezTo>
                  <a:cubicBezTo>
                    <a:pt x="791" y="1791"/>
                    <a:pt x="1029" y="1879"/>
                    <a:pt x="1261" y="1879"/>
                  </a:cubicBezTo>
                  <a:cubicBezTo>
                    <a:pt x="1739" y="1879"/>
                    <a:pt x="2192" y="1506"/>
                    <a:pt x="2192" y="929"/>
                  </a:cubicBezTo>
                  <a:cubicBezTo>
                    <a:pt x="2192" y="429"/>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7155314" y="3609007"/>
              <a:ext cx="74961" cy="64873"/>
            </a:xfrm>
            <a:custGeom>
              <a:rect b="b" l="l" r="r" t="t"/>
              <a:pathLst>
                <a:path extrusionOk="0" h="1897" w="2192">
                  <a:moveTo>
                    <a:pt x="1263" y="0"/>
                  </a:moveTo>
                  <a:cubicBezTo>
                    <a:pt x="430" y="0"/>
                    <a:pt x="1" y="1024"/>
                    <a:pt x="596" y="1620"/>
                  </a:cubicBezTo>
                  <a:cubicBezTo>
                    <a:pt x="788" y="1811"/>
                    <a:pt x="1022" y="1897"/>
                    <a:pt x="1251" y="1897"/>
                  </a:cubicBezTo>
                  <a:cubicBezTo>
                    <a:pt x="1732" y="1897"/>
                    <a:pt x="2192" y="1518"/>
                    <a:pt x="2192" y="953"/>
                  </a:cubicBezTo>
                  <a:cubicBezTo>
                    <a:pt x="2192" y="429"/>
                    <a:pt x="1787" y="0"/>
                    <a:pt x="1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7155314" y="3716490"/>
              <a:ext cx="74961" cy="64086"/>
            </a:xfrm>
            <a:custGeom>
              <a:rect b="b" l="l" r="r" t="t"/>
              <a:pathLst>
                <a:path extrusionOk="0" h="1874" w="2192">
                  <a:moveTo>
                    <a:pt x="1263" y="1"/>
                  </a:moveTo>
                  <a:cubicBezTo>
                    <a:pt x="430" y="1"/>
                    <a:pt x="1" y="1001"/>
                    <a:pt x="596" y="1596"/>
                  </a:cubicBezTo>
                  <a:cubicBezTo>
                    <a:pt x="788" y="1788"/>
                    <a:pt x="1022" y="1874"/>
                    <a:pt x="1251" y="1874"/>
                  </a:cubicBezTo>
                  <a:cubicBezTo>
                    <a:pt x="1732" y="1874"/>
                    <a:pt x="2192" y="1495"/>
                    <a:pt x="2192" y="930"/>
                  </a:cubicBezTo>
                  <a:cubicBezTo>
                    <a:pt x="2192" y="406"/>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4"/>
          <p:cNvSpPr txBox="1"/>
          <p:nvPr>
            <p:ph idx="2"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49" name="Google Shape;49;p4"/>
          <p:cNvSpPr txBox="1"/>
          <p:nvPr>
            <p:ph idx="3" type="body"/>
          </p:nvPr>
        </p:nvSpPr>
        <p:spPr>
          <a:xfrm>
            <a:off x="413025" y="1371455"/>
            <a:ext cx="42612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get as Goal List">
  <p:cSld name="CUSTOM_23">
    <p:spTree>
      <p:nvGrpSpPr>
        <p:cNvPr id="466" name="Shape 466"/>
        <p:cNvGrpSpPr/>
        <p:nvPr/>
      </p:nvGrpSpPr>
      <p:grpSpPr>
        <a:xfrm>
          <a:off x="0" y="0"/>
          <a:ext cx="0" cy="0"/>
          <a:chOff x="0" y="0"/>
          <a:chExt cx="0" cy="0"/>
        </a:xfrm>
      </p:grpSpPr>
      <p:grpSp>
        <p:nvGrpSpPr>
          <p:cNvPr id="467" name="Google Shape;467;p31"/>
          <p:cNvGrpSpPr/>
          <p:nvPr/>
        </p:nvGrpSpPr>
        <p:grpSpPr>
          <a:xfrm>
            <a:off x="310894" y="212402"/>
            <a:ext cx="8520606" cy="590100"/>
            <a:chOff x="310894" y="212402"/>
            <a:chExt cx="8520606" cy="590100"/>
          </a:xfrm>
        </p:grpSpPr>
        <p:sp>
          <p:nvSpPr>
            <p:cNvPr id="468" name="Google Shape;468;p3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69" name="Google Shape;469;p3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470" name="Google Shape;470;p31"/>
            <p:cNvGrpSpPr/>
            <p:nvPr/>
          </p:nvGrpSpPr>
          <p:grpSpPr>
            <a:xfrm>
              <a:off x="310894" y="212402"/>
              <a:ext cx="8520606" cy="590100"/>
              <a:chOff x="310894" y="212402"/>
              <a:chExt cx="8520606" cy="590100"/>
            </a:xfrm>
          </p:grpSpPr>
          <p:sp>
            <p:nvSpPr>
              <p:cNvPr id="471" name="Google Shape;471;p31"/>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GOALS</a:t>
                </a:r>
                <a:endParaRPr b="1" sz="2800">
                  <a:latin typeface="Rajdhani"/>
                  <a:ea typeface="Rajdhani"/>
                  <a:cs typeface="Rajdhani"/>
                  <a:sym typeface="Rajdhani"/>
                </a:endParaRPr>
              </a:p>
            </p:txBody>
          </p:sp>
          <p:sp>
            <p:nvSpPr>
              <p:cNvPr id="472" name="Google Shape;472;p3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73" name="Google Shape;473;p31"/>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sp>
        <p:nvSpPr>
          <p:cNvPr id="474" name="Google Shape;474;p31"/>
          <p:cNvSpPr txBox="1"/>
          <p:nvPr>
            <p:ph idx="1" type="body"/>
          </p:nvPr>
        </p:nvSpPr>
        <p:spPr>
          <a:xfrm>
            <a:off x="317175" y="1017725"/>
            <a:ext cx="4261200" cy="4125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475" name="Google Shape;475;p31"/>
          <p:cNvSpPr txBox="1"/>
          <p:nvPr>
            <p:ph idx="2" type="body"/>
          </p:nvPr>
        </p:nvSpPr>
        <p:spPr>
          <a:xfrm>
            <a:off x="4565625" y="1017730"/>
            <a:ext cx="4261200" cy="4125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476" name="Google Shape;476;p31"/>
          <p:cNvGrpSpPr/>
          <p:nvPr/>
        </p:nvGrpSpPr>
        <p:grpSpPr>
          <a:xfrm>
            <a:off x="462304" y="331985"/>
            <a:ext cx="280467" cy="366904"/>
            <a:chOff x="4043216" y="4631994"/>
            <a:chExt cx="280467" cy="366904"/>
          </a:xfrm>
        </p:grpSpPr>
        <p:sp>
          <p:nvSpPr>
            <p:cNvPr id="477" name="Google Shape;477;p31"/>
            <p:cNvSpPr/>
            <p:nvPr/>
          </p:nvSpPr>
          <p:spPr>
            <a:xfrm>
              <a:off x="4160634" y="4726578"/>
              <a:ext cx="39162" cy="33924"/>
            </a:xfrm>
            <a:custGeom>
              <a:rect b="b" l="l" r="r" t="t"/>
              <a:pathLst>
                <a:path extrusionOk="0" h="991" w="1144">
                  <a:moveTo>
                    <a:pt x="667" y="0"/>
                  </a:moveTo>
                  <a:cubicBezTo>
                    <a:pt x="214" y="0"/>
                    <a:pt x="0" y="524"/>
                    <a:pt x="310" y="834"/>
                  </a:cubicBezTo>
                  <a:cubicBezTo>
                    <a:pt x="411" y="943"/>
                    <a:pt x="535" y="991"/>
                    <a:pt x="657" y="991"/>
                  </a:cubicBezTo>
                  <a:cubicBezTo>
                    <a:pt x="906" y="991"/>
                    <a:pt x="1143" y="789"/>
                    <a:pt x="1143" y="500"/>
                  </a:cubicBezTo>
                  <a:cubicBezTo>
                    <a:pt x="1143" y="215"/>
                    <a:pt x="929" y="0"/>
                    <a:pt x="667" y="0"/>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1"/>
            <p:cNvSpPr/>
            <p:nvPr/>
          </p:nvSpPr>
          <p:spPr>
            <a:xfrm>
              <a:off x="4043216" y="4631994"/>
              <a:ext cx="280467" cy="226688"/>
            </a:xfrm>
            <a:custGeom>
              <a:rect b="b" l="l" r="r" t="t"/>
              <a:pathLst>
                <a:path extrusionOk="0" h="6622" w="8193">
                  <a:moveTo>
                    <a:pt x="1715" y="620"/>
                  </a:moveTo>
                  <a:lnTo>
                    <a:pt x="1715" y="2763"/>
                  </a:lnTo>
                  <a:lnTo>
                    <a:pt x="620" y="2168"/>
                  </a:lnTo>
                  <a:lnTo>
                    <a:pt x="620" y="620"/>
                  </a:lnTo>
                  <a:close/>
                  <a:moveTo>
                    <a:pt x="7550" y="644"/>
                  </a:moveTo>
                  <a:lnTo>
                    <a:pt x="7550" y="2192"/>
                  </a:lnTo>
                  <a:lnTo>
                    <a:pt x="6455" y="2787"/>
                  </a:lnTo>
                  <a:lnTo>
                    <a:pt x="6455" y="644"/>
                  </a:lnTo>
                  <a:close/>
                  <a:moveTo>
                    <a:pt x="4065" y="2134"/>
                  </a:moveTo>
                  <a:cubicBezTo>
                    <a:pt x="4644" y="2134"/>
                    <a:pt x="5200" y="2583"/>
                    <a:pt x="5216" y="3263"/>
                  </a:cubicBezTo>
                  <a:cubicBezTo>
                    <a:pt x="5216" y="3883"/>
                    <a:pt x="4692" y="4383"/>
                    <a:pt x="4097" y="4383"/>
                  </a:cubicBezTo>
                  <a:cubicBezTo>
                    <a:pt x="3073" y="4383"/>
                    <a:pt x="2573" y="3168"/>
                    <a:pt x="3287" y="2454"/>
                  </a:cubicBezTo>
                  <a:cubicBezTo>
                    <a:pt x="3516" y="2233"/>
                    <a:pt x="3793" y="2134"/>
                    <a:pt x="4065" y="2134"/>
                  </a:cubicBezTo>
                  <a:close/>
                  <a:moveTo>
                    <a:pt x="310" y="1"/>
                  </a:moveTo>
                  <a:cubicBezTo>
                    <a:pt x="144" y="1"/>
                    <a:pt x="1" y="144"/>
                    <a:pt x="25" y="310"/>
                  </a:cubicBezTo>
                  <a:lnTo>
                    <a:pt x="25" y="2382"/>
                  </a:lnTo>
                  <a:cubicBezTo>
                    <a:pt x="25" y="2501"/>
                    <a:pt x="72" y="2597"/>
                    <a:pt x="191" y="2668"/>
                  </a:cubicBezTo>
                  <a:lnTo>
                    <a:pt x="1739" y="3502"/>
                  </a:lnTo>
                  <a:cubicBezTo>
                    <a:pt x="1787" y="4287"/>
                    <a:pt x="2263" y="5002"/>
                    <a:pt x="2954" y="5383"/>
                  </a:cubicBezTo>
                  <a:lnTo>
                    <a:pt x="2478" y="6621"/>
                  </a:lnTo>
                  <a:lnTo>
                    <a:pt x="5716" y="6621"/>
                  </a:lnTo>
                  <a:lnTo>
                    <a:pt x="5240" y="5383"/>
                  </a:lnTo>
                  <a:cubicBezTo>
                    <a:pt x="5931" y="5002"/>
                    <a:pt x="6407" y="4287"/>
                    <a:pt x="6478" y="3502"/>
                  </a:cubicBezTo>
                  <a:lnTo>
                    <a:pt x="8026" y="2668"/>
                  </a:lnTo>
                  <a:cubicBezTo>
                    <a:pt x="8122" y="2597"/>
                    <a:pt x="8193" y="2501"/>
                    <a:pt x="8169" y="2382"/>
                  </a:cubicBezTo>
                  <a:lnTo>
                    <a:pt x="8169" y="310"/>
                  </a:lnTo>
                  <a:cubicBezTo>
                    <a:pt x="8193" y="144"/>
                    <a:pt x="8050" y="1"/>
                    <a:pt x="7883" y="1"/>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1"/>
            <p:cNvSpPr/>
            <p:nvPr/>
          </p:nvSpPr>
          <p:spPr>
            <a:xfrm>
              <a:off x="4083166" y="4879837"/>
              <a:ext cx="199781" cy="119061"/>
            </a:xfrm>
            <a:custGeom>
              <a:rect b="b" l="l" r="r" t="t"/>
              <a:pathLst>
                <a:path extrusionOk="0" h="3478" w="5836">
                  <a:moveTo>
                    <a:pt x="3853" y="1356"/>
                  </a:moveTo>
                  <a:cubicBezTo>
                    <a:pt x="4256" y="1356"/>
                    <a:pt x="4249" y="2001"/>
                    <a:pt x="3833" y="2001"/>
                  </a:cubicBezTo>
                  <a:cubicBezTo>
                    <a:pt x="3826" y="2001"/>
                    <a:pt x="3818" y="2001"/>
                    <a:pt x="3811" y="2001"/>
                  </a:cubicBezTo>
                  <a:lnTo>
                    <a:pt x="2025" y="2001"/>
                  </a:lnTo>
                  <a:cubicBezTo>
                    <a:pt x="2018" y="2001"/>
                    <a:pt x="2010" y="2001"/>
                    <a:pt x="2003" y="2001"/>
                  </a:cubicBezTo>
                  <a:cubicBezTo>
                    <a:pt x="1587" y="2001"/>
                    <a:pt x="1580" y="1356"/>
                    <a:pt x="1983" y="1356"/>
                  </a:cubicBezTo>
                  <a:cubicBezTo>
                    <a:pt x="1996" y="1356"/>
                    <a:pt x="2010" y="1356"/>
                    <a:pt x="2025" y="1358"/>
                  </a:cubicBezTo>
                  <a:lnTo>
                    <a:pt x="3811" y="1358"/>
                  </a:lnTo>
                  <a:cubicBezTo>
                    <a:pt x="3826" y="1356"/>
                    <a:pt x="3840" y="1356"/>
                    <a:pt x="3853" y="1356"/>
                  </a:cubicBezTo>
                  <a:close/>
                  <a:moveTo>
                    <a:pt x="453" y="0"/>
                  </a:moveTo>
                  <a:cubicBezTo>
                    <a:pt x="215" y="0"/>
                    <a:pt x="1" y="215"/>
                    <a:pt x="1" y="453"/>
                  </a:cubicBezTo>
                  <a:lnTo>
                    <a:pt x="1" y="2453"/>
                  </a:lnTo>
                  <a:cubicBezTo>
                    <a:pt x="1" y="3025"/>
                    <a:pt x="453" y="3477"/>
                    <a:pt x="1025" y="3477"/>
                  </a:cubicBezTo>
                  <a:lnTo>
                    <a:pt x="4811" y="3477"/>
                  </a:lnTo>
                  <a:cubicBezTo>
                    <a:pt x="5383" y="3477"/>
                    <a:pt x="5835" y="3025"/>
                    <a:pt x="5835" y="2453"/>
                  </a:cubicBezTo>
                  <a:lnTo>
                    <a:pt x="5835" y="453"/>
                  </a:lnTo>
                  <a:cubicBezTo>
                    <a:pt x="5835" y="215"/>
                    <a:pt x="5621" y="0"/>
                    <a:pt x="5383" y="0"/>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31"/>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get">
  <p:cSld name="CUSTOM_23_1">
    <p:spTree>
      <p:nvGrpSpPr>
        <p:cNvPr id="481" name="Shape 481"/>
        <p:cNvGrpSpPr/>
        <p:nvPr/>
      </p:nvGrpSpPr>
      <p:grpSpPr>
        <a:xfrm>
          <a:off x="0" y="0"/>
          <a:ext cx="0" cy="0"/>
          <a:chOff x="0" y="0"/>
          <a:chExt cx="0" cy="0"/>
        </a:xfrm>
      </p:grpSpPr>
      <p:sp>
        <p:nvSpPr>
          <p:cNvPr id="482" name="Google Shape;482;p32"/>
          <p:cNvSpPr txBox="1"/>
          <p:nvPr>
            <p:ph idx="1" type="body"/>
          </p:nvPr>
        </p:nvSpPr>
        <p:spPr>
          <a:xfrm>
            <a:off x="310900" y="920175"/>
            <a:ext cx="3656400" cy="42234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aphicFrame>
        <p:nvGraphicFramePr>
          <p:cNvPr id="483" name="Google Shape;483;p32"/>
          <p:cNvGraphicFramePr/>
          <p:nvPr/>
        </p:nvGraphicFramePr>
        <p:xfrm>
          <a:off x="4493110" y="439003"/>
          <a:ext cx="3000000" cy="3000000"/>
        </p:xfrm>
        <a:graphic>
          <a:graphicData uri="http://schemas.openxmlformats.org/drawingml/2006/table">
            <a:tbl>
              <a:tblPr>
                <a:noFill/>
                <a:tableStyleId>{805EB911-48E9-4231-9F9A-3B8DBEFE9AF9}</a:tableStyleId>
              </a:tblPr>
              <a:tblGrid>
                <a:gridCol w="3093750"/>
                <a:gridCol w="1389175"/>
              </a:tblGrid>
              <a:tr h="642050">
                <a:tc>
                  <a:txBody>
                    <a:bodyPr/>
                    <a:lstStyle/>
                    <a:p>
                      <a:pPr indent="0" lvl="0" marL="0" rtl="0" algn="l">
                        <a:spcBef>
                          <a:spcPts val="0"/>
                        </a:spcBef>
                        <a:spcAft>
                          <a:spcPts val="0"/>
                        </a:spcAft>
                        <a:buNone/>
                      </a:pPr>
                      <a:r>
                        <a:rPr b="1" lang="en">
                          <a:solidFill>
                            <a:schemeClr val="accent1"/>
                          </a:solidFill>
                          <a:latin typeface="Source Sans Pro"/>
                          <a:ea typeface="Source Sans Pro"/>
                          <a:cs typeface="Source Sans Pro"/>
                          <a:sym typeface="Source Sans Pro"/>
                        </a:rPr>
                        <a:t>Target</a:t>
                      </a:r>
                      <a:endParaRPr b="1">
                        <a:solidFill>
                          <a:schemeClr val="accent1"/>
                        </a:solidFill>
                        <a:latin typeface="Source Sans Pro"/>
                        <a:ea typeface="Source Sans Pro"/>
                        <a:cs typeface="Source Sans Pro"/>
                        <a:sym typeface="Source Sans Pro"/>
                      </a:endParaRPr>
                    </a:p>
                  </a:txBody>
                  <a:tcPr marT="0" marB="0" marR="91425" marL="182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solidFill>
                            <a:schemeClr val="accent1"/>
                          </a:solidFill>
                          <a:latin typeface="Source Sans Pro"/>
                          <a:ea typeface="Source Sans Pro"/>
                          <a:cs typeface="Source Sans Pro"/>
                          <a:sym typeface="Source Sans Pro"/>
                        </a:rPr>
                        <a:t>Deadline</a:t>
                      </a:r>
                      <a:endParaRPr b="1">
                        <a:solidFill>
                          <a:schemeClr val="accent1"/>
                        </a:solidFill>
                        <a:latin typeface="Source Sans Pro"/>
                        <a:ea typeface="Source Sans Pro"/>
                        <a:cs typeface="Source Sans Pro"/>
                        <a:sym typeface="Source Sans Pro"/>
                      </a:endParaRPr>
                    </a:p>
                  </a:txBody>
                  <a:tcPr marT="0" marB="0" marR="91425" marL="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64205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64205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64205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64205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642075">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642075">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sp>
        <p:nvSpPr>
          <p:cNvPr id="484" name="Google Shape;484;p32"/>
          <p:cNvSpPr txBox="1"/>
          <p:nvPr>
            <p:ph idx="2" type="body"/>
          </p:nvPr>
        </p:nvSpPr>
        <p:spPr>
          <a:xfrm>
            <a:off x="4493103" y="1084326"/>
            <a:ext cx="3093900" cy="399000"/>
          </a:xfrm>
          <a:prstGeom prst="rect">
            <a:avLst/>
          </a:prstGeom>
        </p:spPr>
        <p:txBody>
          <a:bodyPr anchorCtr="0" anchor="t" bIns="0" lIns="91425" spcFirstLastPara="1" rIns="91425" wrap="square" tIns="45700">
            <a:normAutofit/>
          </a:bodyPr>
          <a:lstStyle>
            <a:lvl1pPr indent="-342900" lvl="0" marL="457200">
              <a:lnSpc>
                <a:spcPct val="100000"/>
              </a:lnSpc>
              <a:spcBef>
                <a:spcPts val="0"/>
              </a:spcBef>
              <a:spcAft>
                <a:spcPts val="0"/>
              </a:spcAft>
              <a:buSzPts val="1800"/>
              <a:buChar char="○"/>
              <a:defRPr/>
            </a:lvl1pPr>
            <a:lvl2pPr indent="-317500" lvl="1" marL="914400">
              <a:lnSpc>
                <a:spcPct val="100000"/>
              </a:lnSpc>
              <a:spcBef>
                <a:spcPts val="0"/>
              </a:spcBef>
              <a:spcAft>
                <a:spcPts val="0"/>
              </a:spcAft>
              <a:buSzPts val="14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79400" lvl="6" marL="3200400">
              <a:lnSpc>
                <a:spcPct val="100000"/>
              </a:lnSpc>
              <a:spcBef>
                <a:spcPts val="0"/>
              </a:spcBef>
              <a:spcAft>
                <a:spcPts val="0"/>
              </a:spcAft>
              <a:buSzPts val="800"/>
              <a:buChar char="𝄞"/>
              <a:defRPr/>
            </a:lvl7pPr>
            <a:lvl8pPr indent="-279400" lvl="7" marL="3657600">
              <a:lnSpc>
                <a:spcPct val="100000"/>
              </a:lnSpc>
              <a:spcBef>
                <a:spcPts val="0"/>
              </a:spcBef>
              <a:spcAft>
                <a:spcPts val="0"/>
              </a:spcAft>
              <a:buSzPts val="800"/>
              <a:buChar char="𝄢"/>
              <a:defRPr/>
            </a:lvl8pPr>
            <a:lvl9pPr indent="-266700" lvl="8" marL="4114800">
              <a:lnSpc>
                <a:spcPct val="100000"/>
              </a:lnSpc>
              <a:spcBef>
                <a:spcPts val="0"/>
              </a:spcBef>
              <a:spcAft>
                <a:spcPts val="0"/>
              </a:spcAft>
              <a:buSzPts val="600"/>
              <a:buChar char="𝄡"/>
              <a:defRPr/>
            </a:lvl9pPr>
          </a:lstStyle>
          <a:p/>
        </p:txBody>
      </p:sp>
      <p:sp>
        <p:nvSpPr>
          <p:cNvPr id="485" name="Google Shape;485;p32"/>
          <p:cNvSpPr txBox="1"/>
          <p:nvPr>
            <p:ph idx="3" type="body"/>
          </p:nvPr>
        </p:nvSpPr>
        <p:spPr>
          <a:xfrm>
            <a:off x="7587003" y="1082676"/>
            <a:ext cx="1380900" cy="402300"/>
          </a:xfrm>
          <a:prstGeom prst="rect">
            <a:avLst/>
          </a:prstGeom>
        </p:spPr>
        <p:txBody>
          <a:bodyPr anchorCtr="0" anchor="t" bIns="0" lIns="91425" spcFirstLastPara="1" rIns="91425" wrap="square" tIns="45700">
            <a:normAutofit/>
          </a:bodyPr>
          <a:lstStyle>
            <a:lvl1pPr indent="-342900" lvl="0" marL="457200">
              <a:lnSpc>
                <a:spcPct val="100000"/>
              </a:lnSpc>
              <a:spcBef>
                <a:spcPts val="0"/>
              </a:spcBef>
              <a:spcAft>
                <a:spcPts val="0"/>
              </a:spcAft>
              <a:buSzPts val="1800"/>
              <a:buChar char="○"/>
              <a:defRPr/>
            </a:lvl1pPr>
            <a:lvl2pPr indent="-317500" lvl="1" marL="914400">
              <a:lnSpc>
                <a:spcPct val="100000"/>
              </a:lnSpc>
              <a:spcBef>
                <a:spcPts val="0"/>
              </a:spcBef>
              <a:spcAft>
                <a:spcPts val="0"/>
              </a:spcAft>
              <a:buSzPts val="14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79400" lvl="6" marL="3200400">
              <a:lnSpc>
                <a:spcPct val="100000"/>
              </a:lnSpc>
              <a:spcBef>
                <a:spcPts val="0"/>
              </a:spcBef>
              <a:spcAft>
                <a:spcPts val="0"/>
              </a:spcAft>
              <a:buSzPts val="800"/>
              <a:buChar char="𝄞"/>
              <a:defRPr/>
            </a:lvl7pPr>
            <a:lvl8pPr indent="-279400" lvl="7" marL="3657600">
              <a:lnSpc>
                <a:spcPct val="100000"/>
              </a:lnSpc>
              <a:spcBef>
                <a:spcPts val="0"/>
              </a:spcBef>
              <a:spcAft>
                <a:spcPts val="0"/>
              </a:spcAft>
              <a:buSzPts val="800"/>
              <a:buChar char="𝄢"/>
              <a:defRPr/>
            </a:lvl8pPr>
            <a:lvl9pPr indent="-266700" lvl="8" marL="4114800">
              <a:lnSpc>
                <a:spcPct val="100000"/>
              </a:lnSpc>
              <a:spcBef>
                <a:spcPts val="0"/>
              </a:spcBef>
              <a:spcAft>
                <a:spcPts val="0"/>
              </a:spcAft>
              <a:buSzPts val="600"/>
              <a:buChar char="𝄡"/>
              <a:defRPr/>
            </a:lvl9pPr>
          </a:lstStyle>
          <a:p/>
        </p:txBody>
      </p:sp>
      <p:cxnSp>
        <p:nvCxnSpPr>
          <p:cNvPr id="486" name="Google Shape;486;p32"/>
          <p:cNvCxnSpPr/>
          <p:nvPr/>
        </p:nvCxnSpPr>
        <p:spPr>
          <a:xfrm>
            <a:off x="4488453" y="1078953"/>
            <a:ext cx="4492200" cy="0"/>
          </a:xfrm>
          <a:prstGeom prst="straightConnector1">
            <a:avLst/>
          </a:prstGeom>
          <a:noFill/>
          <a:ln cap="flat" cmpd="sng" w="19050">
            <a:solidFill>
              <a:srgbClr val="B7B7B7"/>
            </a:solidFill>
            <a:prstDash val="solid"/>
            <a:round/>
            <a:headEnd len="med" w="med" type="none"/>
            <a:tailEnd len="med" w="med" type="none"/>
          </a:ln>
        </p:spPr>
      </p:cxnSp>
      <p:cxnSp>
        <p:nvCxnSpPr>
          <p:cNvPr id="487" name="Google Shape;487;p32"/>
          <p:cNvCxnSpPr/>
          <p:nvPr/>
        </p:nvCxnSpPr>
        <p:spPr>
          <a:xfrm>
            <a:off x="7591078" y="439003"/>
            <a:ext cx="0" cy="4528800"/>
          </a:xfrm>
          <a:prstGeom prst="straightConnector1">
            <a:avLst/>
          </a:prstGeom>
          <a:noFill/>
          <a:ln cap="flat" cmpd="sng" w="19050">
            <a:solidFill>
              <a:srgbClr val="B7B7B7"/>
            </a:solidFill>
            <a:prstDash val="solid"/>
            <a:round/>
            <a:headEnd len="med" w="med" type="none"/>
            <a:tailEnd len="med" w="med" type="none"/>
          </a:ln>
        </p:spPr>
      </p:cxnSp>
      <p:sp>
        <p:nvSpPr>
          <p:cNvPr id="488" name="Google Shape;488;p32"/>
          <p:cNvSpPr txBox="1"/>
          <p:nvPr>
            <p:ph idx="4" type="body"/>
          </p:nvPr>
        </p:nvSpPr>
        <p:spPr>
          <a:xfrm>
            <a:off x="4493103" y="1481036"/>
            <a:ext cx="3093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489" name="Google Shape;489;p32"/>
          <p:cNvSpPr txBox="1"/>
          <p:nvPr>
            <p:ph idx="5" type="body"/>
          </p:nvPr>
        </p:nvSpPr>
        <p:spPr>
          <a:xfrm>
            <a:off x="7587003" y="1479386"/>
            <a:ext cx="1380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490" name="Google Shape;490;p32"/>
          <p:cNvSpPr txBox="1"/>
          <p:nvPr>
            <p:ph idx="6" type="body"/>
          </p:nvPr>
        </p:nvSpPr>
        <p:spPr>
          <a:xfrm>
            <a:off x="4493103" y="1877746"/>
            <a:ext cx="3093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491" name="Google Shape;491;p32"/>
          <p:cNvSpPr txBox="1"/>
          <p:nvPr>
            <p:ph idx="7" type="body"/>
          </p:nvPr>
        </p:nvSpPr>
        <p:spPr>
          <a:xfrm>
            <a:off x="7587003" y="1876096"/>
            <a:ext cx="1380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492" name="Google Shape;492;p32"/>
          <p:cNvSpPr txBox="1"/>
          <p:nvPr>
            <p:ph idx="8" type="body"/>
          </p:nvPr>
        </p:nvSpPr>
        <p:spPr>
          <a:xfrm>
            <a:off x="4493103" y="2274456"/>
            <a:ext cx="3093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493" name="Google Shape;493;p32"/>
          <p:cNvSpPr txBox="1"/>
          <p:nvPr>
            <p:ph idx="9" type="body"/>
          </p:nvPr>
        </p:nvSpPr>
        <p:spPr>
          <a:xfrm>
            <a:off x="7587003" y="2272806"/>
            <a:ext cx="1380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494" name="Google Shape;494;p32"/>
          <p:cNvSpPr txBox="1"/>
          <p:nvPr>
            <p:ph idx="13" type="body"/>
          </p:nvPr>
        </p:nvSpPr>
        <p:spPr>
          <a:xfrm>
            <a:off x="4493103" y="2671166"/>
            <a:ext cx="3093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495" name="Google Shape;495;p32"/>
          <p:cNvSpPr txBox="1"/>
          <p:nvPr>
            <p:ph idx="14" type="body"/>
          </p:nvPr>
        </p:nvSpPr>
        <p:spPr>
          <a:xfrm>
            <a:off x="7587003" y="2669516"/>
            <a:ext cx="1380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496" name="Google Shape;496;p32"/>
          <p:cNvSpPr txBox="1"/>
          <p:nvPr>
            <p:ph idx="15" type="body"/>
          </p:nvPr>
        </p:nvSpPr>
        <p:spPr>
          <a:xfrm>
            <a:off x="4493103" y="3067876"/>
            <a:ext cx="3093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497" name="Google Shape;497;p32"/>
          <p:cNvSpPr txBox="1"/>
          <p:nvPr>
            <p:ph idx="16" type="body"/>
          </p:nvPr>
        </p:nvSpPr>
        <p:spPr>
          <a:xfrm>
            <a:off x="7587003" y="3066226"/>
            <a:ext cx="1380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grpSp>
        <p:nvGrpSpPr>
          <p:cNvPr id="498" name="Google Shape;498;p32"/>
          <p:cNvGrpSpPr/>
          <p:nvPr/>
        </p:nvGrpSpPr>
        <p:grpSpPr>
          <a:xfrm>
            <a:off x="462304" y="331985"/>
            <a:ext cx="280467" cy="366904"/>
            <a:chOff x="4043216" y="4631994"/>
            <a:chExt cx="280467" cy="366904"/>
          </a:xfrm>
        </p:grpSpPr>
        <p:sp>
          <p:nvSpPr>
            <p:cNvPr id="499" name="Google Shape;499;p32"/>
            <p:cNvSpPr/>
            <p:nvPr/>
          </p:nvSpPr>
          <p:spPr>
            <a:xfrm>
              <a:off x="4160634" y="4726578"/>
              <a:ext cx="39162" cy="33924"/>
            </a:xfrm>
            <a:custGeom>
              <a:rect b="b" l="l" r="r" t="t"/>
              <a:pathLst>
                <a:path extrusionOk="0" h="991" w="1144">
                  <a:moveTo>
                    <a:pt x="667" y="0"/>
                  </a:moveTo>
                  <a:cubicBezTo>
                    <a:pt x="214" y="0"/>
                    <a:pt x="0" y="524"/>
                    <a:pt x="310" y="834"/>
                  </a:cubicBezTo>
                  <a:cubicBezTo>
                    <a:pt x="411" y="943"/>
                    <a:pt x="535" y="991"/>
                    <a:pt x="657" y="991"/>
                  </a:cubicBezTo>
                  <a:cubicBezTo>
                    <a:pt x="906" y="991"/>
                    <a:pt x="1143" y="789"/>
                    <a:pt x="1143" y="500"/>
                  </a:cubicBezTo>
                  <a:cubicBezTo>
                    <a:pt x="1143" y="215"/>
                    <a:pt x="929" y="0"/>
                    <a:pt x="667" y="0"/>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2"/>
            <p:cNvSpPr/>
            <p:nvPr/>
          </p:nvSpPr>
          <p:spPr>
            <a:xfrm>
              <a:off x="4043216" y="4631994"/>
              <a:ext cx="280467" cy="226688"/>
            </a:xfrm>
            <a:custGeom>
              <a:rect b="b" l="l" r="r" t="t"/>
              <a:pathLst>
                <a:path extrusionOk="0" h="6622" w="8193">
                  <a:moveTo>
                    <a:pt x="1715" y="620"/>
                  </a:moveTo>
                  <a:lnTo>
                    <a:pt x="1715" y="2763"/>
                  </a:lnTo>
                  <a:lnTo>
                    <a:pt x="620" y="2168"/>
                  </a:lnTo>
                  <a:lnTo>
                    <a:pt x="620" y="620"/>
                  </a:lnTo>
                  <a:close/>
                  <a:moveTo>
                    <a:pt x="7550" y="644"/>
                  </a:moveTo>
                  <a:lnTo>
                    <a:pt x="7550" y="2192"/>
                  </a:lnTo>
                  <a:lnTo>
                    <a:pt x="6455" y="2787"/>
                  </a:lnTo>
                  <a:lnTo>
                    <a:pt x="6455" y="644"/>
                  </a:lnTo>
                  <a:close/>
                  <a:moveTo>
                    <a:pt x="4065" y="2134"/>
                  </a:moveTo>
                  <a:cubicBezTo>
                    <a:pt x="4644" y="2134"/>
                    <a:pt x="5200" y="2583"/>
                    <a:pt x="5216" y="3263"/>
                  </a:cubicBezTo>
                  <a:cubicBezTo>
                    <a:pt x="5216" y="3883"/>
                    <a:pt x="4692" y="4383"/>
                    <a:pt x="4097" y="4383"/>
                  </a:cubicBezTo>
                  <a:cubicBezTo>
                    <a:pt x="3073" y="4383"/>
                    <a:pt x="2573" y="3168"/>
                    <a:pt x="3287" y="2454"/>
                  </a:cubicBezTo>
                  <a:cubicBezTo>
                    <a:pt x="3516" y="2233"/>
                    <a:pt x="3793" y="2134"/>
                    <a:pt x="4065" y="2134"/>
                  </a:cubicBezTo>
                  <a:close/>
                  <a:moveTo>
                    <a:pt x="310" y="1"/>
                  </a:moveTo>
                  <a:cubicBezTo>
                    <a:pt x="144" y="1"/>
                    <a:pt x="1" y="144"/>
                    <a:pt x="25" y="310"/>
                  </a:cubicBezTo>
                  <a:lnTo>
                    <a:pt x="25" y="2382"/>
                  </a:lnTo>
                  <a:cubicBezTo>
                    <a:pt x="25" y="2501"/>
                    <a:pt x="72" y="2597"/>
                    <a:pt x="191" y="2668"/>
                  </a:cubicBezTo>
                  <a:lnTo>
                    <a:pt x="1739" y="3502"/>
                  </a:lnTo>
                  <a:cubicBezTo>
                    <a:pt x="1787" y="4287"/>
                    <a:pt x="2263" y="5002"/>
                    <a:pt x="2954" y="5383"/>
                  </a:cubicBezTo>
                  <a:lnTo>
                    <a:pt x="2478" y="6621"/>
                  </a:lnTo>
                  <a:lnTo>
                    <a:pt x="5716" y="6621"/>
                  </a:lnTo>
                  <a:lnTo>
                    <a:pt x="5240" y="5383"/>
                  </a:lnTo>
                  <a:cubicBezTo>
                    <a:pt x="5931" y="5002"/>
                    <a:pt x="6407" y="4287"/>
                    <a:pt x="6478" y="3502"/>
                  </a:cubicBezTo>
                  <a:lnTo>
                    <a:pt x="8026" y="2668"/>
                  </a:lnTo>
                  <a:cubicBezTo>
                    <a:pt x="8122" y="2597"/>
                    <a:pt x="8193" y="2501"/>
                    <a:pt x="8169" y="2382"/>
                  </a:cubicBezTo>
                  <a:lnTo>
                    <a:pt x="8169" y="310"/>
                  </a:lnTo>
                  <a:cubicBezTo>
                    <a:pt x="8193" y="144"/>
                    <a:pt x="8050" y="1"/>
                    <a:pt x="7883" y="1"/>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a:off x="4083166" y="4879837"/>
              <a:ext cx="199781" cy="119061"/>
            </a:xfrm>
            <a:custGeom>
              <a:rect b="b" l="l" r="r" t="t"/>
              <a:pathLst>
                <a:path extrusionOk="0" h="3478" w="5836">
                  <a:moveTo>
                    <a:pt x="3853" y="1356"/>
                  </a:moveTo>
                  <a:cubicBezTo>
                    <a:pt x="4256" y="1356"/>
                    <a:pt x="4249" y="2001"/>
                    <a:pt x="3833" y="2001"/>
                  </a:cubicBezTo>
                  <a:cubicBezTo>
                    <a:pt x="3826" y="2001"/>
                    <a:pt x="3818" y="2001"/>
                    <a:pt x="3811" y="2001"/>
                  </a:cubicBezTo>
                  <a:lnTo>
                    <a:pt x="2025" y="2001"/>
                  </a:lnTo>
                  <a:cubicBezTo>
                    <a:pt x="2018" y="2001"/>
                    <a:pt x="2010" y="2001"/>
                    <a:pt x="2003" y="2001"/>
                  </a:cubicBezTo>
                  <a:cubicBezTo>
                    <a:pt x="1587" y="2001"/>
                    <a:pt x="1580" y="1356"/>
                    <a:pt x="1983" y="1356"/>
                  </a:cubicBezTo>
                  <a:cubicBezTo>
                    <a:pt x="1996" y="1356"/>
                    <a:pt x="2010" y="1356"/>
                    <a:pt x="2025" y="1358"/>
                  </a:cubicBezTo>
                  <a:lnTo>
                    <a:pt x="3811" y="1358"/>
                  </a:lnTo>
                  <a:cubicBezTo>
                    <a:pt x="3826" y="1356"/>
                    <a:pt x="3840" y="1356"/>
                    <a:pt x="3853" y="1356"/>
                  </a:cubicBezTo>
                  <a:close/>
                  <a:moveTo>
                    <a:pt x="453" y="0"/>
                  </a:moveTo>
                  <a:cubicBezTo>
                    <a:pt x="215" y="0"/>
                    <a:pt x="1" y="215"/>
                    <a:pt x="1" y="453"/>
                  </a:cubicBezTo>
                  <a:lnTo>
                    <a:pt x="1" y="2453"/>
                  </a:lnTo>
                  <a:cubicBezTo>
                    <a:pt x="1" y="3025"/>
                    <a:pt x="453" y="3477"/>
                    <a:pt x="1025" y="3477"/>
                  </a:cubicBezTo>
                  <a:lnTo>
                    <a:pt x="4811" y="3477"/>
                  </a:lnTo>
                  <a:cubicBezTo>
                    <a:pt x="5383" y="3477"/>
                    <a:pt x="5835" y="3025"/>
                    <a:pt x="5835" y="2453"/>
                  </a:cubicBezTo>
                  <a:lnTo>
                    <a:pt x="5835" y="453"/>
                  </a:lnTo>
                  <a:cubicBezTo>
                    <a:pt x="5835" y="215"/>
                    <a:pt x="5621" y="0"/>
                    <a:pt x="5383" y="0"/>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 name="Google Shape;502;p32"/>
          <p:cNvSpPr txBox="1"/>
          <p:nvPr>
            <p:ph idx="17" type="body"/>
          </p:nvPr>
        </p:nvSpPr>
        <p:spPr>
          <a:xfrm>
            <a:off x="4497178" y="3453476"/>
            <a:ext cx="3093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03" name="Google Shape;503;p32"/>
          <p:cNvSpPr txBox="1"/>
          <p:nvPr>
            <p:ph idx="18" type="body"/>
          </p:nvPr>
        </p:nvSpPr>
        <p:spPr>
          <a:xfrm>
            <a:off x="7591078" y="3451826"/>
            <a:ext cx="1380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04" name="Google Shape;504;p32"/>
          <p:cNvSpPr txBox="1"/>
          <p:nvPr>
            <p:ph idx="19" type="body"/>
          </p:nvPr>
        </p:nvSpPr>
        <p:spPr>
          <a:xfrm>
            <a:off x="4497166" y="3854126"/>
            <a:ext cx="3093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05" name="Google Shape;505;p32"/>
          <p:cNvSpPr txBox="1"/>
          <p:nvPr>
            <p:ph idx="20" type="body"/>
          </p:nvPr>
        </p:nvSpPr>
        <p:spPr>
          <a:xfrm>
            <a:off x="7591066" y="3852476"/>
            <a:ext cx="1380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06" name="Google Shape;506;p32"/>
          <p:cNvSpPr txBox="1"/>
          <p:nvPr>
            <p:ph idx="21" type="body"/>
          </p:nvPr>
        </p:nvSpPr>
        <p:spPr>
          <a:xfrm>
            <a:off x="4497153" y="4305878"/>
            <a:ext cx="3093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07" name="Google Shape;507;p32"/>
          <p:cNvSpPr txBox="1"/>
          <p:nvPr>
            <p:ph idx="22" type="body"/>
          </p:nvPr>
        </p:nvSpPr>
        <p:spPr>
          <a:xfrm>
            <a:off x="7591053" y="4304228"/>
            <a:ext cx="1380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grpSp>
        <p:nvGrpSpPr>
          <p:cNvPr id="508" name="Google Shape;508;p32"/>
          <p:cNvGrpSpPr/>
          <p:nvPr/>
        </p:nvGrpSpPr>
        <p:grpSpPr>
          <a:xfrm>
            <a:off x="310894" y="212402"/>
            <a:ext cx="8520606" cy="590100"/>
            <a:chOff x="310894" y="212402"/>
            <a:chExt cx="8520606" cy="590100"/>
          </a:xfrm>
        </p:grpSpPr>
        <p:sp>
          <p:nvSpPr>
            <p:cNvPr id="509" name="Google Shape;509;p32"/>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510" name="Google Shape;510;p32"/>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511" name="Google Shape;511;p32"/>
            <p:cNvGrpSpPr/>
            <p:nvPr/>
          </p:nvGrpSpPr>
          <p:grpSpPr>
            <a:xfrm>
              <a:off x="310894" y="212402"/>
              <a:ext cx="6701906" cy="590100"/>
              <a:chOff x="310894" y="212402"/>
              <a:chExt cx="6701906" cy="590100"/>
            </a:xfrm>
          </p:grpSpPr>
          <p:sp>
            <p:nvSpPr>
              <p:cNvPr id="512" name="Google Shape;512;p32"/>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GOALS &amp; TARGETS</a:t>
                </a:r>
                <a:endParaRPr b="1" sz="2800">
                  <a:latin typeface="Rajdhani"/>
                  <a:ea typeface="Rajdhani"/>
                  <a:cs typeface="Rajdhani"/>
                  <a:sym typeface="Rajdhani"/>
                </a:endParaRPr>
              </a:p>
            </p:txBody>
          </p:sp>
          <p:sp>
            <p:nvSpPr>
              <p:cNvPr id="513" name="Google Shape;513;p32"/>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get List">
  <p:cSld name="CUSTOM_23_1_1">
    <p:spTree>
      <p:nvGrpSpPr>
        <p:cNvPr id="514" name="Shape 514"/>
        <p:cNvGrpSpPr/>
        <p:nvPr/>
      </p:nvGrpSpPr>
      <p:grpSpPr>
        <a:xfrm>
          <a:off x="0" y="0"/>
          <a:ext cx="0" cy="0"/>
          <a:chOff x="0" y="0"/>
          <a:chExt cx="0" cy="0"/>
        </a:xfrm>
      </p:grpSpPr>
      <p:grpSp>
        <p:nvGrpSpPr>
          <p:cNvPr id="515" name="Google Shape;515;p33"/>
          <p:cNvGrpSpPr/>
          <p:nvPr/>
        </p:nvGrpSpPr>
        <p:grpSpPr>
          <a:xfrm>
            <a:off x="310894" y="212402"/>
            <a:ext cx="8520606" cy="590100"/>
            <a:chOff x="310894" y="212402"/>
            <a:chExt cx="8520606" cy="590100"/>
          </a:xfrm>
        </p:grpSpPr>
        <p:sp>
          <p:nvSpPr>
            <p:cNvPr id="516" name="Google Shape;516;p3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517" name="Google Shape;517;p3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518" name="Google Shape;518;p33"/>
            <p:cNvGrpSpPr/>
            <p:nvPr/>
          </p:nvGrpSpPr>
          <p:grpSpPr>
            <a:xfrm>
              <a:off x="310894" y="212402"/>
              <a:ext cx="8520606" cy="590100"/>
              <a:chOff x="310894" y="212402"/>
              <a:chExt cx="8520606" cy="590100"/>
            </a:xfrm>
          </p:grpSpPr>
          <p:sp>
            <p:nvSpPr>
              <p:cNvPr id="519" name="Google Shape;519;p33"/>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CONFERENCE TRACKER</a:t>
                </a:r>
                <a:endParaRPr b="1" sz="2800">
                  <a:latin typeface="Rajdhani"/>
                  <a:ea typeface="Rajdhani"/>
                  <a:cs typeface="Rajdhani"/>
                  <a:sym typeface="Rajdhani"/>
                </a:endParaRPr>
              </a:p>
            </p:txBody>
          </p:sp>
          <p:sp>
            <p:nvSpPr>
              <p:cNvPr id="520" name="Google Shape;520;p3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521" name="Google Shape;521;p33"/>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graphicFrame>
        <p:nvGraphicFramePr>
          <p:cNvPr id="522" name="Google Shape;522;p33"/>
          <p:cNvGraphicFramePr/>
          <p:nvPr/>
        </p:nvGraphicFramePr>
        <p:xfrm>
          <a:off x="462295" y="1017775"/>
          <a:ext cx="3000000" cy="3000000"/>
        </p:xfrm>
        <a:graphic>
          <a:graphicData uri="http://schemas.openxmlformats.org/drawingml/2006/table">
            <a:tbl>
              <a:tblPr>
                <a:noFill/>
                <a:tableStyleId>{805EB911-48E9-4231-9F9A-3B8DBEFE9AF9}</a:tableStyleId>
              </a:tblPr>
              <a:tblGrid>
                <a:gridCol w="4098850"/>
                <a:gridCol w="2742400"/>
                <a:gridCol w="1535950"/>
              </a:tblGrid>
              <a:tr h="396200">
                <a:tc>
                  <a:txBody>
                    <a:bodyPr/>
                    <a:lstStyle/>
                    <a:p>
                      <a:pPr indent="0" lvl="0" marL="0" rtl="0" algn="l">
                        <a:spcBef>
                          <a:spcPts val="0"/>
                        </a:spcBef>
                        <a:spcAft>
                          <a:spcPts val="0"/>
                        </a:spcAft>
                        <a:buClr>
                          <a:schemeClr val="dk1"/>
                        </a:buClr>
                        <a:buSzPts val="1100"/>
                        <a:buFont typeface="Arial"/>
                        <a:buNone/>
                      </a:pPr>
                      <a:r>
                        <a:rPr b="1" lang="en" sz="1800">
                          <a:solidFill>
                            <a:schemeClr val="accent1"/>
                          </a:solidFill>
                          <a:latin typeface="Source Sans Pro"/>
                          <a:ea typeface="Source Sans Pro"/>
                          <a:cs typeface="Source Sans Pro"/>
                          <a:sym typeface="Source Sans Pro"/>
                        </a:rPr>
                        <a:t>Conference</a:t>
                      </a:r>
                      <a:endParaRPr sz="1800">
                        <a:solidFill>
                          <a:schemeClr val="accent1"/>
                        </a:solidFill>
                        <a:latin typeface="Source Sans Pro"/>
                        <a:ea typeface="Source Sans Pro"/>
                        <a:cs typeface="Source Sans Pro"/>
                        <a:sym typeface="Source Sans Pro"/>
                      </a:endParaRPr>
                    </a:p>
                  </a:txBody>
                  <a:tcPr marT="0" marB="0" marR="91425" marL="182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800">
                          <a:solidFill>
                            <a:schemeClr val="accent1"/>
                          </a:solidFill>
                          <a:latin typeface="Source Sans Pro"/>
                          <a:ea typeface="Source Sans Pro"/>
                          <a:cs typeface="Source Sans Pro"/>
                          <a:sym typeface="Source Sans Pro"/>
                        </a:rPr>
                        <a:t>Domain</a:t>
                      </a:r>
                      <a:endParaRPr b="1" sz="1800">
                        <a:solidFill>
                          <a:schemeClr val="accent1"/>
                        </a:solidFill>
                        <a:latin typeface="Source Sans Pro"/>
                        <a:ea typeface="Source Sans Pro"/>
                        <a:cs typeface="Source Sans Pro"/>
                        <a:sym typeface="Source Sans Pro"/>
                      </a:endParaRPr>
                    </a:p>
                  </a:txBody>
                  <a:tcPr marT="0" marB="0" marR="91425" marL="182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chemeClr val="accent1"/>
                          </a:solidFill>
                          <a:latin typeface="Source Sans Pro"/>
                          <a:ea typeface="Source Sans Pro"/>
                          <a:cs typeface="Source Sans Pro"/>
                          <a:sym typeface="Source Sans Pro"/>
                        </a:rPr>
                        <a:t>Deadline</a:t>
                      </a:r>
                      <a:endParaRPr b="1" sz="1800">
                        <a:solidFill>
                          <a:schemeClr val="accent1"/>
                        </a:solidFill>
                        <a:latin typeface="Source Sans Pro"/>
                        <a:ea typeface="Source Sans Pro"/>
                        <a:cs typeface="Source Sans Pro"/>
                        <a:sym typeface="Source Sans Pro"/>
                      </a:endParaRPr>
                    </a:p>
                  </a:txBody>
                  <a:tcPr marT="0" marB="0" marR="91425" marL="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sp>
        <p:nvSpPr>
          <p:cNvPr id="523" name="Google Shape;523;p33"/>
          <p:cNvSpPr txBox="1"/>
          <p:nvPr>
            <p:ph idx="1" type="body"/>
          </p:nvPr>
        </p:nvSpPr>
        <p:spPr>
          <a:xfrm>
            <a:off x="4561150" y="1411475"/>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24" name="Google Shape;524;p33"/>
          <p:cNvSpPr txBox="1"/>
          <p:nvPr>
            <p:ph idx="2" type="body"/>
          </p:nvPr>
        </p:nvSpPr>
        <p:spPr>
          <a:xfrm>
            <a:off x="7303550" y="1409825"/>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cxnSp>
        <p:nvCxnSpPr>
          <p:cNvPr id="525" name="Google Shape;525;p33"/>
          <p:cNvCxnSpPr/>
          <p:nvPr/>
        </p:nvCxnSpPr>
        <p:spPr>
          <a:xfrm>
            <a:off x="462775" y="1411400"/>
            <a:ext cx="8381400" cy="0"/>
          </a:xfrm>
          <a:prstGeom prst="straightConnector1">
            <a:avLst/>
          </a:prstGeom>
          <a:noFill/>
          <a:ln cap="flat" cmpd="sng" w="19050">
            <a:solidFill>
              <a:srgbClr val="B7B7B7"/>
            </a:solidFill>
            <a:prstDash val="solid"/>
            <a:round/>
            <a:headEnd len="med" w="med" type="none"/>
            <a:tailEnd len="med" w="med" type="none"/>
          </a:ln>
        </p:spPr>
      </p:cxnSp>
      <p:cxnSp>
        <p:nvCxnSpPr>
          <p:cNvPr id="526" name="Google Shape;526;p33"/>
          <p:cNvCxnSpPr/>
          <p:nvPr/>
        </p:nvCxnSpPr>
        <p:spPr>
          <a:xfrm>
            <a:off x="7303550" y="1017775"/>
            <a:ext cx="0" cy="3570300"/>
          </a:xfrm>
          <a:prstGeom prst="straightConnector1">
            <a:avLst/>
          </a:prstGeom>
          <a:noFill/>
          <a:ln cap="flat" cmpd="sng" w="19050">
            <a:solidFill>
              <a:srgbClr val="B7B7B7"/>
            </a:solidFill>
            <a:prstDash val="solid"/>
            <a:round/>
            <a:headEnd len="med" w="med" type="none"/>
            <a:tailEnd len="med" w="med" type="none"/>
          </a:ln>
        </p:spPr>
      </p:cxnSp>
      <p:grpSp>
        <p:nvGrpSpPr>
          <p:cNvPr id="527" name="Google Shape;527;p33"/>
          <p:cNvGrpSpPr/>
          <p:nvPr/>
        </p:nvGrpSpPr>
        <p:grpSpPr>
          <a:xfrm>
            <a:off x="462304" y="331985"/>
            <a:ext cx="280467" cy="366904"/>
            <a:chOff x="4043216" y="4631994"/>
            <a:chExt cx="280467" cy="366904"/>
          </a:xfrm>
        </p:grpSpPr>
        <p:sp>
          <p:nvSpPr>
            <p:cNvPr id="528" name="Google Shape;528;p33"/>
            <p:cNvSpPr/>
            <p:nvPr/>
          </p:nvSpPr>
          <p:spPr>
            <a:xfrm>
              <a:off x="4160634" y="4726578"/>
              <a:ext cx="39162" cy="33924"/>
            </a:xfrm>
            <a:custGeom>
              <a:rect b="b" l="l" r="r" t="t"/>
              <a:pathLst>
                <a:path extrusionOk="0" h="991" w="1144">
                  <a:moveTo>
                    <a:pt x="667" y="0"/>
                  </a:moveTo>
                  <a:cubicBezTo>
                    <a:pt x="214" y="0"/>
                    <a:pt x="0" y="524"/>
                    <a:pt x="310" y="834"/>
                  </a:cubicBezTo>
                  <a:cubicBezTo>
                    <a:pt x="411" y="943"/>
                    <a:pt x="535" y="991"/>
                    <a:pt x="657" y="991"/>
                  </a:cubicBezTo>
                  <a:cubicBezTo>
                    <a:pt x="906" y="991"/>
                    <a:pt x="1143" y="789"/>
                    <a:pt x="1143" y="500"/>
                  </a:cubicBezTo>
                  <a:cubicBezTo>
                    <a:pt x="1143" y="215"/>
                    <a:pt x="929" y="0"/>
                    <a:pt x="667" y="0"/>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3"/>
            <p:cNvSpPr/>
            <p:nvPr/>
          </p:nvSpPr>
          <p:spPr>
            <a:xfrm>
              <a:off x="4043216" y="4631994"/>
              <a:ext cx="280467" cy="226688"/>
            </a:xfrm>
            <a:custGeom>
              <a:rect b="b" l="l" r="r" t="t"/>
              <a:pathLst>
                <a:path extrusionOk="0" h="6622" w="8193">
                  <a:moveTo>
                    <a:pt x="1715" y="620"/>
                  </a:moveTo>
                  <a:lnTo>
                    <a:pt x="1715" y="2763"/>
                  </a:lnTo>
                  <a:lnTo>
                    <a:pt x="620" y="2168"/>
                  </a:lnTo>
                  <a:lnTo>
                    <a:pt x="620" y="620"/>
                  </a:lnTo>
                  <a:close/>
                  <a:moveTo>
                    <a:pt x="7550" y="644"/>
                  </a:moveTo>
                  <a:lnTo>
                    <a:pt x="7550" y="2192"/>
                  </a:lnTo>
                  <a:lnTo>
                    <a:pt x="6455" y="2787"/>
                  </a:lnTo>
                  <a:lnTo>
                    <a:pt x="6455" y="644"/>
                  </a:lnTo>
                  <a:close/>
                  <a:moveTo>
                    <a:pt x="4065" y="2134"/>
                  </a:moveTo>
                  <a:cubicBezTo>
                    <a:pt x="4644" y="2134"/>
                    <a:pt x="5200" y="2583"/>
                    <a:pt x="5216" y="3263"/>
                  </a:cubicBezTo>
                  <a:cubicBezTo>
                    <a:pt x="5216" y="3883"/>
                    <a:pt x="4692" y="4383"/>
                    <a:pt x="4097" y="4383"/>
                  </a:cubicBezTo>
                  <a:cubicBezTo>
                    <a:pt x="3073" y="4383"/>
                    <a:pt x="2573" y="3168"/>
                    <a:pt x="3287" y="2454"/>
                  </a:cubicBezTo>
                  <a:cubicBezTo>
                    <a:pt x="3516" y="2233"/>
                    <a:pt x="3793" y="2134"/>
                    <a:pt x="4065" y="2134"/>
                  </a:cubicBezTo>
                  <a:close/>
                  <a:moveTo>
                    <a:pt x="310" y="1"/>
                  </a:moveTo>
                  <a:cubicBezTo>
                    <a:pt x="144" y="1"/>
                    <a:pt x="1" y="144"/>
                    <a:pt x="25" y="310"/>
                  </a:cubicBezTo>
                  <a:lnTo>
                    <a:pt x="25" y="2382"/>
                  </a:lnTo>
                  <a:cubicBezTo>
                    <a:pt x="25" y="2501"/>
                    <a:pt x="72" y="2597"/>
                    <a:pt x="191" y="2668"/>
                  </a:cubicBezTo>
                  <a:lnTo>
                    <a:pt x="1739" y="3502"/>
                  </a:lnTo>
                  <a:cubicBezTo>
                    <a:pt x="1787" y="4287"/>
                    <a:pt x="2263" y="5002"/>
                    <a:pt x="2954" y="5383"/>
                  </a:cubicBezTo>
                  <a:lnTo>
                    <a:pt x="2478" y="6621"/>
                  </a:lnTo>
                  <a:lnTo>
                    <a:pt x="5716" y="6621"/>
                  </a:lnTo>
                  <a:lnTo>
                    <a:pt x="5240" y="5383"/>
                  </a:lnTo>
                  <a:cubicBezTo>
                    <a:pt x="5931" y="5002"/>
                    <a:pt x="6407" y="4287"/>
                    <a:pt x="6478" y="3502"/>
                  </a:cubicBezTo>
                  <a:lnTo>
                    <a:pt x="8026" y="2668"/>
                  </a:lnTo>
                  <a:cubicBezTo>
                    <a:pt x="8122" y="2597"/>
                    <a:pt x="8193" y="2501"/>
                    <a:pt x="8169" y="2382"/>
                  </a:cubicBezTo>
                  <a:lnTo>
                    <a:pt x="8169" y="310"/>
                  </a:lnTo>
                  <a:cubicBezTo>
                    <a:pt x="8193" y="144"/>
                    <a:pt x="8050" y="1"/>
                    <a:pt x="7883" y="1"/>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3"/>
            <p:cNvSpPr/>
            <p:nvPr/>
          </p:nvSpPr>
          <p:spPr>
            <a:xfrm>
              <a:off x="4083166" y="4879837"/>
              <a:ext cx="199781" cy="119061"/>
            </a:xfrm>
            <a:custGeom>
              <a:rect b="b" l="l" r="r" t="t"/>
              <a:pathLst>
                <a:path extrusionOk="0" h="3478" w="5836">
                  <a:moveTo>
                    <a:pt x="3853" y="1356"/>
                  </a:moveTo>
                  <a:cubicBezTo>
                    <a:pt x="4256" y="1356"/>
                    <a:pt x="4249" y="2001"/>
                    <a:pt x="3833" y="2001"/>
                  </a:cubicBezTo>
                  <a:cubicBezTo>
                    <a:pt x="3826" y="2001"/>
                    <a:pt x="3818" y="2001"/>
                    <a:pt x="3811" y="2001"/>
                  </a:cubicBezTo>
                  <a:lnTo>
                    <a:pt x="2025" y="2001"/>
                  </a:lnTo>
                  <a:cubicBezTo>
                    <a:pt x="2018" y="2001"/>
                    <a:pt x="2010" y="2001"/>
                    <a:pt x="2003" y="2001"/>
                  </a:cubicBezTo>
                  <a:cubicBezTo>
                    <a:pt x="1587" y="2001"/>
                    <a:pt x="1580" y="1356"/>
                    <a:pt x="1983" y="1356"/>
                  </a:cubicBezTo>
                  <a:cubicBezTo>
                    <a:pt x="1996" y="1356"/>
                    <a:pt x="2010" y="1356"/>
                    <a:pt x="2025" y="1358"/>
                  </a:cubicBezTo>
                  <a:lnTo>
                    <a:pt x="3811" y="1358"/>
                  </a:lnTo>
                  <a:cubicBezTo>
                    <a:pt x="3826" y="1356"/>
                    <a:pt x="3840" y="1356"/>
                    <a:pt x="3853" y="1356"/>
                  </a:cubicBezTo>
                  <a:close/>
                  <a:moveTo>
                    <a:pt x="453" y="0"/>
                  </a:moveTo>
                  <a:cubicBezTo>
                    <a:pt x="215" y="0"/>
                    <a:pt x="1" y="215"/>
                    <a:pt x="1" y="453"/>
                  </a:cubicBezTo>
                  <a:lnTo>
                    <a:pt x="1" y="2453"/>
                  </a:lnTo>
                  <a:cubicBezTo>
                    <a:pt x="1" y="3025"/>
                    <a:pt x="453" y="3477"/>
                    <a:pt x="1025" y="3477"/>
                  </a:cubicBezTo>
                  <a:lnTo>
                    <a:pt x="4811" y="3477"/>
                  </a:lnTo>
                  <a:cubicBezTo>
                    <a:pt x="5383" y="3477"/>
                    <a:pt x="5835" y="3025"/>
                    <a:pt x="5835" y="2453"/>
                  </a:cubicBezTo>
                  <a:lnTo>
                    <a:pt x="5835" y="453"/>
                  </a:lnTo>
                  <a:cubicBezTo>
                    <a:pt x="5835" y="215"/>
                    <a:pt x="5621" y="0"/>
                    <a:pt x="5383" y="0"/>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 name="Google Shape;531;p33"/>
          <p:cNvSpPr txBox="1"/>
          <p:nvPr>
            <p:ph idx="3" type="body"/>
          </p:nvPr>
        </p:nvSpPr>
        <p:spPr>
          <a:xfrm>
            <a:off x="462300" y="1411475"/>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cxnSp>
        <p:nvCxnSpPr>
          <p:cNvPr id="532" name="Google Shape;532;p33"/>
          <p:cNvCxnSpPr/>
          <p:nvPr/>
        </p:nvCxnSpPr>
        <p:spPr>
          <a:xfrm>
            <a:off x="4567525" y="1015563"/>
            <a:ext cx="0" cy="3570300"/>
          </a:xfrm>
          <a:prstGeom prst="straightConnector1">
            <a:avLst/>
          </a:prstGeom>
          <a:noFill/>
          <a:ln cap="flat" cmpd="sng" w="19050">
            <a:solidFill>
              <a:srgbClr val="B7B7B7"/>
            </a:solidFill>
            <a:prstDash val="solid"/>
            <a:round/>
            <a:headEnd len="med" w="med" type="none"/>
            <a:tailEnd len="med" w="med" type="none"/>
          </a:ln>
        </p:spPr>
      </p:cxnSp>
      <p:sp>
        <p:nvSpPr>
          <p:cNvPr id="533" name="Google Shape;533;p33"/>
          <p:cNvSpPr txBox="1"/>
          <p:nvPr>
            <p:ph idx="4" type="body"/>
          </p:nvPr>
        </p:nvSpPr>
        <p:spPr>
          <a:xfrm>
            <a:off x="4561150" y="1810107"/>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34" name="Google Shape;534;p33"/>
          <p:cNvSpPr txBox="1"/>
          <p:nvPr>
            <p:ph idx="5" type="body"/>
          </p:nvPr>
        </p:nvSpPr>
        <p:spPr>
          <a:xfrm>
            <a:off x="7303550" y="1808457"/>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35" name="Google Shape;535;p33"/>
          <p:cNvSpPr txBox="1"/>
          <p:nvPr>
            <p:ph idx="6" type="body"/>
          </p:nvPr>
        </p:nvSpPr>
        <p:spPr>
          <a:xfrm>
            <a:off x="462300" y="1810107"/>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36" name="Google Shape;536;p33"/>
          <p:cNvSpPr txBox="1"/>
          <p:nvPr>
            <p:ph idx="7" type="body"/>
          </p:nvPr>
        </p:nvSpPr>
        <p:spPr>
          <a:xfrm>
            <a:off x="4561150" y="2208739"/>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37" name="Google Shape;537;p33"/>
          <p:cNvSpPr txBox="1"/>
          <p:nvPr>
            <p:ph idx="8" type="body"/>
          </p:nvPr>
        </p:nvSpPr>
        <p:spPr>
          <a:xfrm>
            <a:off x="7303550" y="2207089"/>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38" name="Google Shape;538;p33"/>
          <p:cNvSpPr txBox="1"/>
          <p:nvPr>
            <p:ph idx="9" type="body"/>
          </p:nvPr>
        </p:nvSpPr>
        <p:spPr>
          <a:xfrm>
            <a:off x="462300" y="2208739"/>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39" name="Google Shape;539;p33"/>
          <p:cNvSpPr txBox="1"/>
          <p:nvPr>
            <p:ph idx="13" type="body"/>
          </p:nvPr>
        </p:nvSpPr>
        <p:spPr>
          <a:xfrm>
            <a:off x="4561150" y="2607371"/>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40" name="Google Shape;540;p33"/>
          <p:cNvSpPr txBox="1"/>
          <p:nvPr>
            <p:ph idx="14" type="body"/>
          </p:nvPr>
        </p:nvSpPr>
        <p:spPr>
          <a:xfrm>
            <a:off x="7303550" y="2605721"/>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41" name="Google Shape;541;p33"/>
          <p:cNvSpPr txBox="1"/>
          <p:nvPr>
            <p:ph idx="15" type="body"/>
          </p:nvPr>
        </p:nvSpPr>
        <p:spPr>
          <a:xfrm>
            <a:off x="462300" y="2607371"/>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42" name="Google Shape;542;p33"/>
          <p:cNvSpPr txBox="1"/>
          <p:nvPr>
            <p:ph idx="16" type="body"/>
          </p:nvPr>
        </p:nvSpPr>
        <p:spPr>
          <a:xfrm>
            <a:off x="4561150" y="3006004"/>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43" name="Google Shape;543;p33"/>
          <p:cNvSpPr txBox="1"/>
          <p:nvPr>
            <p:ph idx="17" type="body"/>
          </p:nvPr>
        </p:nvSpPr>
        <p:spPr>
          <a:xfrm>
            <a:off x="7303550" y="3004354"/>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44" name="Google Shape;544;p33"/>
          <p:cNvSpPr txBox="1"/>
          <p:nvPr>
            <p:ph idx="18" type="body"/>
          </p:nvPr>
        </p:nvSpPr>
        <p:spPr>
          <a:xfrm>
            <a:off x="462300" y="3006004"/>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45" name="Google Shape;545;p33"/>
          <p:cNvSpPr txBox="1"/>
          <p:nvPr>
            <p:ph idx="19" type="body"/>
          </p:nvPr>
        </p:nvSpPr>
        <p:spPr>
          <a:xfrm>
            <a:off x="4561150" y="3404636"/>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46" name="Google Shape;546;p33"/>
          <p:cNvSpPr txBox="1"/>
          <p:nvPr>
            <p:ph idx="20" type="body"/>
          </p:nvPr>
        </p:nvSpPr>
        <p:spPr>
          <a:xfrm>
            <a:off x="7303550" y="3402986"/>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47" name="Google Shape;547;p33"/>
          <p:cNvSpPr txBox="1"/>
          <p:nvPr>
            <p:ph idx="21" type="body"/>
          </p:nvPr>
        </p:nvSpPr>
        <p:spPr>
          <a:xfrm>
            <a:off x="462300" y="3404636"/>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48" name="Google Shape;548;p33"/>
          <p:cNvSpPr txBox="1"/>
          <p:nvPr>
            <p:ph idx="22" type="body"/>
          </p:nvPr>
        </p:nvSpPr>
        <p:spPr>
          <a:xfrm>
            <a:off x="4561150" y="3803268"/>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49" name="Google Shape;549;p33"/>
          <p:cNvSpPr txBox="1"/>
          <p:nvPr>
            <p:ph idx="23" type="body"/>
          </p:nvPr>
        </p:nvSpPr>
        <p:spPr>
          <a:xfrm>
            <a:off x="7303550" y="3801618"/>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50" name="Google Shape;550;p33"/>
          <p:cNvSpPr txBox="1"/>
          <p:nvPr>
            <p:ph idx="24" type="body"/>
          </p:nvPr>
        </p:nvSpPr>
        <p:spPr>
          <a:xfrm>
            <a:off x="462300" y="3803268"/>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51" name="Google Shape;551;p33"/>
          <p:cNvSpPr txBox="1"/>
          <p:nvPr>
            <p:ph idx="25" type="body"/>
          </p:nvPr>
        </p:nvSpPr>
        <p:spPr>
          <a:xfrm>
            <a:off x="4561150" y="4201900"/>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52" name="Google Shape;552;p33"/>
          <p:cNvSpPr txBox="1"/>
          <p:nvPr>
            <p:ph idx="26" type="body"/>
          </p:nvPr>
        </p:nvSpPr>
        <p:spPr>
          <a:xfrm>
            <a:off x="7303550" y="4200250"/>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53" name="Google Shape;553;p33"/>
          <p:cNvSpPr txBox="1"/>
          <p:nvPr>
            <p:ph idx="27" type="body"/>
          </p:nvPr>
        </p:nvSpPr>
        <p:spPr>
          <a:xfrm>
            <a:off x="462300" y="4201900"/>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lated Work">
  <p:cSld name="CUSTOM_24">
    <p:spTree>
      <p:nvGrpSpPr>
        <p:cNvPr id="554" name="Shape 554"/>
        <p:cNvGrpSpPr/>
        <p:nvPr/>
      </p:nvGrpSpPr>
      <p:grpSpPr>
        <a:xfrm>
          <a:off x="0" y="0"/>
          <a:ext cx="0" cy="0"/>
          <a:chOff x="0" y="0"/>
          <a:chExt cx="0" cy="0"/>
        </a:xfrm>
      </p:grpSpPr>
      <p:grpSp>
        <p:nvGrpSpPr>
          <p:cNvPr id="555" name="Google Shape;555;p34"/>
          <p:cNvGrpSpPr/>
          <p:nvPr/>
        </p:nvGrpSpPr>
        <p:grpSpPr>
          <a:xfrm>
            <a:off x="310894" y="212402"/>
            <a:ext cx="8520606" cy="590100"/>
            <a:chOff x="310894" y="212402"/>
            <a:chExt cx="8520606" cy="590100"/>
          </a:xfrm>
        </p:grpSpPr>
        <p:sp>
          <p:nvSpPr>
            <p:cNvPr id="556" name="Google Shape;556;p34"/>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557" name="Google Shape;557;p34"/>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558" name="Google Shape;558;p34"/>
            <p:cNvGrpSpPr/>
            <p:nvPr/>
          </p:nvGrpSpPr>
          <p:grpSpPr>
            <a:xfrm>
              <a:off x="310894" y="212402"/>
              <a:ext cx="8520606" cy="590100"/>
              <a:chOff x="310894" y="212402"/>
              <a:chExt cx="8520606" cy="590100"/>
            </a:xfrm>
          </p:grpSpPr>
          <p:sp>
            <p:nvSpPr>
              <p:cNvPr id="559" name="Google Shape;559;p34"/>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RELATED WORK</a:t>
                </a:r>
                <a:endParaRPr b="1" sz="2800">
                  <a:latin typeface="Rajdhani"/>
                  <a:ea typeface="Rajdhani"/>
                  <a:cs typeface="Rajdhani"/>
                  <a:sym typeface="Rajdhani"/>
                </a:endParaRPr>
              </a:p>
            </p:txBody>
          </p:sp>
          <p:sp>
            <p:nvSpPr>
              <p:cNvPr id="560" name="Google Shape;560;p34"/>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561" name="Google Shape;561;p34"/>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grpSp>
        <p:nvGrpSpPr>
          <p:cNvPr id="562" name="Google Shape;562;p34"/>
          <p:cNvGrpSpPr/>
          <p:nvPr/>
        </p:nvGrpSpPr>
        <p:grpSpPr>
          <a:xfrm>
            <a:off x="423748" y="390449"/>
            <a:ext cx="367623" cy="234013"/>
            <a:chOff x="1623698" y="3526558"/>
            <a:chExt cx="367623" cy="234013"/>
          </a:xfrm>
        </p:grpSpPr>
        <p:sp>
          <p:nvSpPr>
            <p:cNvPr id="563" name="Google Shape;563;p34"/>
            <p:cNvSpPr/>
            <p:nvPr/>
          </p:nvSpPr>
          <p:spPr>
            <a:xfrm>
              <a:off x="1623698" y="3541962"/>
              <a:ext cx="27694" cy="218609"/>
            </a:xfrm>
            <a:custGeom>
              <a:rect b="b" l="l" r="r" t="t"/>
              <a:pathLst>
                <a:path extrusionOk="0" h="6386" w="809">
                  <a:moveTo>
                    <a:pt x="291" y="1"/>
                  </a:moveTo>
                  <a:cubicBezTo>
                    <a:pt x="121" y="1"/>
                    <a:pt x="0" y="136"/>
                    <a:pt x="22" y="313"/>
                  </a:cubicBezTo>
                  <a:lnTo>
                    <a:pt x="22" y="5361"/>
                  </a:lnTo>
                  <a:cubicBezTo>
                    <a:pt x="22" y="5838"/>
                    <a:pt x="356" y="6266"/>
                    <a:pt x="808" y="6385"/>
                  </a:cubicBezTo>
                  <a:cubicBezTo>
                    <a:pt x="760" y="6290"/>
                    <a:pt x="737" y="6171"/>
                    <a:pt x="737" y="6076"/>
                  </a:cubicBezTo>
                  <a:lnTo>
                    <a:pt x="737" y="3"/>
                  </a:lnTo>
                  <a:lnTo>
                    <a:pt x="332" y="3"/>
                  </a:lnTo>
                  <a:cubicBezTo>
                    <a:pt x="318" y="1"/>
                    <a:pt x="304" y="1"/>
                    <a:pt x="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1963592" y="3542065"/>
              <a:ext cx="27728" cy="218506"/>
            </a:xfrm>
            <a:custGeom>
              <a:rect b="b" l="l" r="r" t="t"/>
              <a:pathLst>
                <a:path extrusionOk="0" h="6383" w="810">
                  <a:moveTo>
                    <a:pt x="71" y="0"/>
                  </a:moveTo>
                  <a:lnTo>
                    <a:pt x="71" y="6097"/>
                  </a:lnTo>
                  <a:cubicBezTo>
                    <a:pt x="71" y="6192"/>
                    <a:pt x="48" y="6287"/>
                    <a:pt x="0" y="6382"/>
                  </a:cubicBezTo>
                  <a:cubicBezTo>
                    <a:pt x="476" y="6263"/>
                    <a:pt x="810" y="5858"/>
                    <a:pt x="810" y="5382"/>
                  </a:cubicBezTo>
                  <a:lnTo>
                    <a:pt x="810" y="310"/>
                  </a:lnTo>
                  <a:cubicBezTo>
                    <a:pt x="810" y="143"/>
                    <a:pt x="667" y="0"/>
                    <a:pt x="4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1670904" y="3526558"/>
              <a:ext cx="273963" cy="234013"/>
            </a:xfrm>
            <a:custGeom>
              <a:rect b="b" l="l" r="r" t="t"/>
              <a:pathLst>
                <a:path extrusionOk="0" h="6836" w="8003">
                  <a:moveTo>
                    <a:pt x="2901" y="951"/>
                  </a:moveTo>
                  <a:cubicBezTo>
                    <a:pt x="3297" y="951"/>
                    <a:pt x="3297" y="1575"/>
                    <a:pt x="2901" y="1575"/>
                  </a:cubicBezTo>
                  <a:cubicBezTo>
                    <a:pt x="2887" y="1575"/>
                    <a:pt x="2873" y="1574"/>
                    <a:pt x="2858" y="1572"/>
                  </a:cubicBezTo>
                  <a:lnTo>
                    <a:pt x="1120" y="1572"/>
                  </a:lnTo>
                  <a:cubicBezTo>
                    <a:pt x="739" y="1525"/>
                    <a:pt x="739" y="977"/>
                    <a:pt x="1120" y="953"/>
                  </a:cubicBezTo>
                  <a:lnTo>
                    <a:pt x="2858" y="953"/>
                  </a:lnTo>
                  <a:cubicBezTo>
                    <a:pt x="2873" y="952"/>
                    <a:pt x="2887" y="951"/>
                    <a:pt x="2901" y="951"/>
                  </a:cubicBezTo>
                  <a:close/>
                  <a:moveTo>
                    <a:pt x="5078" y="951"/>
                  </a:moveTo>
                  <a:cubicBezTo>
                    <a:pt x="5092" y="951"/>
                    <a:pt x="5106" y="952"/>
                    <a:pt x="5121" y="953"/>
                  </a:cubicBezTo>
                  <a:lnTo>
                    <a:pt x="6859" y="953"/>
                  </a:lnTo>
                  <a:cubicBezTo>
                    <a:pt x="7240" y="977"/>
                    <a:pt x="7240" y="1525"/>
                    <a:pt x="6859" y="1572"/>
                  </a:cubicBezTo>
                  <a:lnTo>
                    <a:pt x="5121" y="1572"/>
                  </a:lnTo>
                  <a:cubicBezTo>
                    <a:pt x="5106" y="1574"/>
                    <a:pt x="5092" y="1575"/>
                    <a:pt x="5078" y="1575"/>
                  </a:cubicBezTo>
                  <a:cubicBezTo>
                    <a:pt x="4682" y="1575"/>
                    <a:pt x="4682" y="951"/>
                    <a:pt x="5078" y="951"/>
                  </a:cubicBezTo>
                  <a:close/>
                  <a:moveTo>
                    <a:pt x="2901" y="2023"/>
                  </a:moveTo>
                  <a:cubicBezTo>
                    <a:pt x="3297" y="2023"/>
                    <a:pt x="3297" y="2646"/>
                    <a:pt x="2901" y="2646"/>
                  </a:cubicBezTo>
                  <a:cubicBezTo>
                    <a:pt x="2887" y="2646"/>
                    <a:pt x="2873" y="2646"/>
                    <a:pt x="2858" y="2644"/>
                  </a:cubicBezTo>
                  <a:lnTo>
                    <a:pt x="1120" y="2644"/>
                  </a:lnTo>
                  <a:cubicBezTo>
                    <a:pt x="739" y="2620"/>
                    <a:pt x="739" y="2049"/>
                    <a:pt x="1120" y="2025"/>
                  </a:cubicBezTo>
                  <a:lnTo>
                    <a:pt x="2858" y="2025"/>
                  </a:lnTo>
                  <a:cubicBezTo>
                    <a:pt x="2873" y="2023"/>
                    <a:pt x="2887" y="2023"/>
                    <a:pt x="2901" y="2023"/>
                  </a:cubicBezTo>
                  <a:close/>
                  <a:moveTo>
                    <a:pt x="5078" y="2023"/>
                  </a:moveTo>
                  <a:cubicBezTo>
                    <a:pt x="5092" y="2023"/>
                    <a:pt x="5106" y="2023"/>
                    <a:pt x="5121" y="2025"/>
                  </a:cubicBezTo>
                  <a:lnTo>
                    <a:pt x="6859" y="2025"/>
                  </a:lnTo>
                  <a:cubicBezTo>
                    <a:pt x="7240" y="2049"/>
                    <a:pt x="7240" y="2620"/>
                    <a:pt x="6859" y="2644"/>
                  </a:cubicBezTo>
                  <a:lnTo>
                    <a:pt x="5121" y="2644"/>
                  </a:lnTo>
                  <a:cubicBezTo>
                    <a:pt x="5106" y="2646"/>
                    <a:pt x="5092" y="2646"/>
                    <a:pt x="5078" y="2646"/>
                  </a:cubicBezTo>
                  <a:cubicBezTo>
                    <a:pt x="4682" y="2646"/>
                    <a:pt x="4682" y="2023"/>
                    <a:pt x="5078" y="2023"/>
                  </a:cubicBezTo>
                  <a:close/>
                  <a:moveTo>
                    <a:pt x="2858" y="3097"/>
                  </a:moveTo>
                  <a:cubicBezTo>
                    <a:pt x="3263" y="3097"/>
                    <a:pt x="3263" y="3739"/>
                    <a:pt x="2858" y="3739"/>
                  </a:cubicBezTo>
                  <a:lnTo>
                    <a:pt x="1120" y="3739"/>
                  </a:lnTo>
                  <a:cubicBezTo>
                    <a:pt x="715" y="3739"/>
                    <a:pt x="715" y="3097"/>
                    <a:pt x="1120" y="3097"/>
                  </a:cubicBezTo>
                  <a:close/>
                  <a:moveTo>
                    <a:pt x="6859" y="3097"/>
                  </a:moveTo>
                  <a:cubicBezTo>
                    <a:pt x="7264" y="3097"/>
                    <a:pt x="7264" y="3739"/>
                    <a:pt x="6859" y="3739"/>
                  </a:cubicBezTo>
                  <a:lnTo>
                    <a:pt x="5121" y="3739"/>
                  </a:lnTo>
                  <a:cubicBezTo>
                    <a:pt x="4716" y="3739"/>
                    <a:pt x="4716" y="3097"/>
                    <a:pt x="5121" y="3097"/>
                  </a:cubicBezTo>
                  <a:close/>
                  <a:moveTo>
                    <a:pt x="2901" y="4190"/>
                  </a:moveTo>
                  <a:cubicBezTo>
                    <a:pt x="3297" y="4190"/>
                    <a:pt x="3297" y="4813"/>
                    <a:pt x="2901" y="4813"/>
                  </a:cubicBezTo>
                  <a:cubicBezTo>
                    <a:pt x="2887" y="4813"/>
                    <a:pt x="2873" y="4813"/>
                    <a:pt x="2858" y="4811"/>
                  </a:cubicBezTo>
                  <a:lnTo>
                    <a:pt x="1120" y="4811"/>
                  </a:lnTo>
                  <a:cubicBezTo>
                    <a:pt x="739" y="4787"/>
                    <a:pt x="739" y="4216"/>
                    <a:pt x="1120" y="4192"/>
                  </a:cubicBezTo>
                  <a:lnTo>
                    <a:pt x="2858" y="4192"/>
                  </a:lnTo>
                  <a:cubicBezTo>
                    <a:pt x="2873" y="4190"/>
                    <a:pt x="2887" y="4190"/>
                    <a:pt x="2901" y="4190"/>
                  </a:cubicBezTo>
                  <a:close/>
                  <a:moveTo>
                    <a:pt x="5078" y="4190"/>
                  </a:moveTo>
                  <a:cubicBezTo>
                    <a:pt x="5092" y="4190"/>
                    <a:pt x="5106" y="4190"/>
                    <a:pt x="5121" y="4192"/>
                  </a:cubicBezTo>
                  <a:lnTo>
                    <a:pt x="6859" y="4192"/>
                  </a:lnTo>
                  <a:cubicBezTo>
                    <a:pt x="7240" y="4216"/>
                    <a:pt x="7240" y="4787"/>
                    <a:pt x="6859" y="4811"/>
                  </a:cubicBezTo>
                  <a:lnTo>
                    <a:pt x="5121" y="4811"/>
                  </a:lnTo>
                  <a:cubicBezTo>
                    <a:pt x="5106" y="4813"/>
                    <a:pt x="5092" y="4813"/>
                    <a:pt x="5078" y="4813"/>
                  </a:cubicBezTo>
                  <a:cubicBezTo>
                    <a:pt x="4682" y="4813"/>
                    <a:pt x="4682" y="4190"/>
                    <a:pt x="5078" y="4190"/>
                  </a:cubicBezTo>
                  <a:close/>
                  <a:moveTo>
                    <a:pt x="2901" y="5261"/>
                  </a:moveTo>
                  <a:cubicBezTo>
                    <a:pt x="3303" y="5261"/>
                    <a:pt x="3297" y="5907"/>
                    <a:pt x="2880" y="5907"/>
                  </a:cubicBezTo>
                  <a:cubicBezTo>
                    <a:pt x="2873" y="5907"/>
                    <a:pt x="2866" y="5907"/>
                    <a:pt x="2858" y="5907"/>
                  </a:cubicBezTo>
                  <a:lnTo>
                    <a:pt x="1120" y="5907"/>
                  </a:lnTo>
                  <a:cubicBezTo>
                    <a:pt x="739" y="5859"/>
                    <a:pt x="739" y="5311"/>
                    <a:pt x="1120" y="5264"/>
                  </a:cubicBezTo>
                  <a:lnTo>
                    <a:pt x="2858" y="5264"/>
                  </a:lnTo>
                  <a:cubicBezTo>
                    <a:pt x="2873" y="5262"/>
                    <a:pt x="2887" y="5261"/>
                    <a:pt x="2901" y="5261"/>
                  </a:cubicBezTo>
                  <a:close/>
                  <a:moveTo>
                    <a:pt x="5078" y="5261"/>
                  </a:moveTo>
                  <a:cubicBezTo>
                    <a:pt x="5092" y="5261"/>
                    <a:pt x="5106" y="5262"/>
                    <a:pt x="5121" y="5264"/>
                  </a:cubicBezTo>
                  <a:lnTo>
                    <a:pt x="6859" y="5264"/>
                  </a:lnTo>
                  <a:cubicBezTo>
                    <a:pt x="7240" y="5311"/>
                    <a:pt x="7240" y="5859"/>
                    <a:pt x="6859" y="5907"/>
                  </a:cubicBezTo>
                  <a:lnTo>
                    <a:pt x="5121" y="5907"/>
                  </a:lnTo>
                  <a:cubicBezTo>
                    <a:pt x="5113" y="5907"/>
                    <a:pt x="5106" y="5907"/>
                    <a:pt x="5099" y="5907"/>
                  </a:cubicBezTo>
                  <a:cubicBezTo>
                    <a:pt x="4683" y="5907"/>
                    <a:pt x="4676" y="5261"/>
                    <a:pt x="5078" y="5261"/>
                  </a:cubicBezTo>
                  <a:close/>
                  <a:moveTo>
                    <a:pt x="1" y="1"/>
                  </a:moveTo>
                  <a:lnTo>
                    <a:pt x="1" y="6454"/>
                  </a:lnTo>
                  <a:cubicBezTo>
                    <a:pt x="1" y="6669"/>
                    <a:pt x="144" y="6835"/>
                    <a:pt x="358" y="6835"/>
                  </a:cubicBezTo>
                  <a:lnTo>
                    <a:pt x="7621" y="6835"/>
                  </a:lnTo>
                  <a:cubicBezTo>
                    <a:pt x="7836" y="6835"/>
                    <a:pt x="8002" y="6669"/>
                    <a:pt x="8002" y="6454"/>
                  </a:cubicBezTo>
                  <a:lnTo>
                    <a:pt x="8002" y="1"/>
                  </a:lnTo>
                  <a:lnTo>
                    <a:pt x="4811" y="1"/>
                  </a:lnTo>
                  <a:cubicBezTo>
                    <a:pt x="4359" y="1"/>
                    <a:pt x="4001" y="358"/>
                    <a:pt x="4001" y="810"/>
                  </a:cubicBezTo>
                  <a:cubicBezTo>
                    <a:pt x="4001" y="358"/>
                    <a:pt x="3620" y="1"/>
                    <a:pt x="3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34"/>
          <p:cNvSpPr txBox="1"/>
          <p:nvPr>
            <p:ph idx="1" type="body"/>
          </p:nvPr>
        </p:nvSpPr>
        <p:spPr>
          <a:xfrm>
            <a:off x="317175" y="1017725"/>
            <a:ext cx="4261200" cy="4125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567" name="Google Shape;567;p34"/>
          <p:cNvSpPr txBox="1"/>
          <p:nvPr>
            <p:ph idx="2" type="body"/>
          </p:nvPr>
        </p:nvSpPr>
        <p:spPr>
          <a:xfrm>
            <a:off x="4565625" y="1017724"/>
            <a:ext cx="4261200" cy="4125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568" name="Google Shape;568;p34"/>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lated Work with image">
  <p:cSld name="CUSTOM_24_1">
    <p:spTree>
      <p:nvGrpSpPr>
        <p:cNvPr id="569" name="Shape 569"/>
        <p:cNvGrpSpPr/>
        <p:nvPr/>
      </p:nvGrpSpPr>
      <p:grpSpPr>
        <a:xfrm>
          <a:off x="0" y="0"/>
          <a:ext cx="0" cy="0"/>
          <a:chOff x="0" y="0"/>
          <a:chExt cx="0" cy="0"/>
        </a:xfrm>
      </p:grpSpPr>
      <p:grpSp>
        <p:nvGrpSpPr>
          <p:cNvPr id="570" name="Google Shape;570;p35"/>
          <p:cNvGrpSpPr/>
          <p:nvPr/>
        </p:nvGrpSpPr>
        <p:grpSpPr>
          <a:xfrm>
            <a:off x="310894" y="212402"/>
            <a:ext cx="8520606" cy="590100"/>
            <a:chOff x="310894" y="212402"/>
            <a:chExt cx="8520606" cy="590100"/>
          </a:xfrm>
        </p:grpSpPr>
        <p:sp>
          <p:nvSpPr>
            <p:cNvPr id="571" name="Google Shape;571;p3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572" name="Google Shape;572;p3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573" name="Google Shape;573;p35"/>
            <p:cNvGrpSpPr/>
            <p:nvPr/>
          </p:nvGrpSpPr>
          <p:grpSpPr>
            <a:xfrm>
              <a:off x="310894" y="212402"/>
              <a:ext cx="8520606" cy="590100"/>
              <a:chOff x="310894" y="212402"/>
              <a:chExt cx="8520606" cy="590100"/>
            </a:xfrm>
          </p:grpSpPr>
          <p:sp>
            <p:nvSpPr>
              <p:cNvPr id="574" name="Google Shape;574;p35"/>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RELATED WORK</a:t>
                </a:r>
                <a:endParaRPr b="1" sz="2800">
                  <a:latin typeface="Rajdhani"/>
                  <a:ea typeface="Rajdhani"/>
                  <a:cs typeface="Rajdhani"/>
                  <a:sym typeface="Rajdhani"/>
                </a:endParaRPr>
              </a:p>
            </p:txBody>
          </p:sp>
          <p:sp>
            <p:nvSpPr>
              <p:cNvPr id="575" name="Google Shape;575;p3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576" name="Google Shape;576;p35"/>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grpSp>
        <p:nvGrpSpPr>
          <p:cNvPr id="577" name="Google Shape;577;p35"/>
          <p:cNvGrpSpPr/>
          <p:nvPr/>
        </p:nvGrpSpPr>
        <p:grpSpPr>
          <a:xfrm>
            <a:off x="423748" y="390449"/>
            <a:ext cx="367623" cy="234013"/>
            <a:chOff x="1623698" y="3526558"/>
            <a:chExt cx="367623" cy="234013"/>
          </a:xfrm>
        </p:grpSpPr>
        <p:sp>
          <p:nvSpPr>
            <p:cNvPr id="578" name="Google Shape;578;p35"/>
            <p:cNvSpPr/>
            <p:nvPr/>
          </p:nvSpPr>
          <p:spPr>
            <a:xfrm>
              <a:off x="1623698" y="3541962"/>
              <a:ext cx="27694" cy="218609"/>
            </a:xfrm>
            <a:custGeom>
              <a:rect b="b" l="l" r="r" t="t"/>
              <a:pathLst>
                <a:path extrusionOk="0" h="6386" w="809">
                  <a:moveTo>
                    <a:pt x="291" y="1"/>
                  </a:moveTo>
                  <a:cubicBezTo>
                    <a:pt x="121" y="1"/>
                    <a:pt x="0" y="136"/>
                    <a:pt x="22" y="313"/>
                  </a:cubicBezTo>
                  <a:lnTo>
                    <a:pt x="22" y="5361"/>
                  </a:lnTo>
                  <a:cubicBezTo>
                    <a:pt x="22" y="5838"/>
                    <a:pt x="356" y="6266"/>
                    <a:pt x="808" y="6385"/>
                  </a:cubicBezTo>
                  <a:cubicBezTo>
                    <a:pt x="760" y="6290"/>
                    <a:pt x="737" y="6171"/>
                    <a:pt x="737" y="6076"/>
                  </a:cubicBezTo>
                  <a:lnTo>
                    <a:pt x="737" y="3"/>
                  </a:lnTo>
                  <a:lnTo>
                    <a:pt x="332" y="3"/>
                  </a:lnTo>
                  <a:cubicBezTo>
                    <a:pt x="318" y="1"/>
                    <a:pt x="304" y="1"/>
                    <a:pt x="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5"/>
            <p:cNvSpPr/>
            <p:nvPr/>
          </p:nvSpPr>
          <p:spPr>
            <a:xfrm>
              <a:off x="1963592" y="3542065"/>
              <a:ext cx="27728" cy="218506"/>
            </a:xfrm>
            <a:custGeom>
              <a:rect b="b" l="l" r="r" t="t"/>
              <a:pathLst>
                <a:path extrusionOk="0" h="6383" w="810">
                  <a:moveTo>
                    <a:pt x="71" y="0"/>
                  </a:moveTo>
                  <a:lnTo>
                    <a:pt x="71" y="6097"/>
                  </a:lnTo>
                  <a:cubicBezTo>
                    <a:pt x="71" y="6192"/>
                    <a:pt x="48" y="6287"/>
                    <a:pt x="0" y="6382"/>
                  </a:cubicBezTo>
                  <a:cubicBezTo>
                    <a:pt x="476" y="6263"/>
                    <a:pt x="810" y="5858"/>
                    <a:pt x="810" y="5382"/>
                  </a:cubicBezTo>
                  <a:lnTo>
                    <a:pt x="810" y="310"/>
                  </a:lnTo>
                  <a:cubicBezTo>
                    <a:pt x="810" y="143"/>
                    <a:pt x="667" y="0"/>
                    <a:pt x="4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5"/>
            <p:cNvSpPr/>
            <p:nvPr/>
          </p:nvSpPr>
          <p:spPr>
            <a:xfrm>
              <a:off x="1670904" y="3526558"/>
              <a:ext cx="273963" cy="234013"/>
            </a:xfrm>
            <a:custGeom>
              <a:rect b="b" l="l" r="r" t="t"/>
              <a:pathLst>
                <a:path extrusionOk="0" h="6836" w="8003">
                  <a:moveTo>
                    <a:pt x="2901" y="951"/>
                  </a:moveTo>
                  <a:cubicBezTo>
                    <a:pt x="3297" y="951"/>
                    <a:pt x="3297" y="1575"/>
                    <a:pt x="2901" y="1575"/>
                  </a:cubicBezTo>
                  <a:cubicBezTo>
                    <a:pt x="2887" y="1575"/>
                    <a:pt x="2873" y="1574"/>
                    <a:pt x="2858" y="1572"/>
                  </a:cubicBezTo>
                  <a:lnTo>
                    <a:pt x="1120" y="1572"/>
                  </a:lnTo>
                  <a:cubicBezTo>
                    <a:pt x="739" y="1525"/>
                    <a:pt x="739" y="977"/>
                    <a:pt x="1120" y="953"/>
                  </a:cubicBezTo>
                  <a:lnTo>
                    <a:pt x="2858" y="953"/>
                  </a:lnTo>
                  <a:cubicBezTo>
                    <a:pt x="2873" y="952"/>
                    <a:pt x="2887" y="951"/>
                    <a:pt x="2901" y="951"/>
                  </a:cubicBezTo>
                  <a:close/>
                  <a:moveTo>
                    <a:pt x="5078" y="951"/>
                  </a:moveTo>
                  <a:cubicBezTo>
                    <a:pt x="5092" y="951"/>
                    <a:pt x="5106" y="952"/>
                    <a:pt x="5121" y="953"/>
                  </a:cubicBezTo>
                  <a:lnTo>
                    <a:pt x="6859" y="953"/>
                  </a:lnTo>
                  <a:cubicBezTo>
                    <a:pt x="7240" y="977"/>
                    <a:pt x="7240" y="1525"/>
                    <a:pt x="6859" y="1572"/>
                  </a:cubicBezTo>
                  <a:lnTo>
                    <a:pt x="5121" y="1572"/>
                  </a:lnTo>
                  <a:cubicBezTo>
                    <a:pt x="5106" y="1574"/>
                    <a:pt x="5092" y="1575"/>
                    <a:pt x="5078" y="1575"/>
                  </a:cubicBezTo>
                  <a:cubicBezTo>
                    <a:pt x="4682" y="1575"/>
                    <a:pt x="4682" y="951"/>
                    <a:pt x="5078" y="951"/>
                  </a:cubicBezTo>
                  <a:close/>
                  <a:moveTo>
                    <a:pt x="2901" y="2023"/>
                  </a:moveTo>
                  <a:cubicBezTo>
                    <a:pt x="3297" y="2023"/>
                    <a:pt x="3297" y="2646"/>
                    <a:pt x="2901" y="2646"/>
                  </a:cubicBezTo>
                  <a:cubicBezTo>
                    <a:pt x="2887" y="2646"/>
                    <a:pt x="2873" y="2646"/>
                    <a:pt x="2858" y="2644"/>
                  </a:cubicBezTo>
                  <a:lnTo>
                    <a:pt x="1120" y="2644"/>
                  </a:lnTo>
                  <a:cubicBezTo>
                    <a:pt x="739" y="2620"/>
                    <a:pt x="739" y="2049"/>
                    <a:pt x="1120" y="2025"/>
                  </a:cubicBezTo>
                  <a:lnTo>
                    <a:pt x="2858" y="2025"/>
                  </a:lnTo>
                  <a:cubicBezTo>
                    <a:pt x="2873" y="2023"/>
                    <a:pt x="2887" y="2023"/>
                    <a:pt x="2901" y="2023"/>
                  </a:cubicBezTo>
                  <a:close/>
                  <a:moveTo>
                    <a:pt x="5078" y="2023"/>
                  </a:moveTo>
                  <a:cubicBezTo>
                    <a:pt x="5092" y="2023"/>
                    <a:pt x="5106" y="2023"/>
                    <a:pt x="5121" y="2025"/>
                  </a:cubicBezTo>
                  <a:lnTo>
                    <a:pt x="6859" y="2025"/>
                  </a:lnTo>
                  <a:cubicBezTo>
                    <a:pt x="7240" y="2049"/>
                    <a:pt x="7240" y="2620"/>
                    <a:pt x="6859" y="2644"/>
                  </a:cubicBezTo>
                  <a:lnTo>
                    <a:pt x="5121" y="2644"/>
                  </a:lnTo>
                  <a:cubicBezTo>
                    <a:pt x="5106" y="2646"/>
                    <a:pt x="5092" y="2646"/>
                    <a:pt x="5078" y="2646"/>
                  </a:cubicBezTo>
                  <a:cubicBezTo>
                    <a:pt x="4682" y="2646"/>
                    <a:pt x="4682" y="2023"/>
                    <a:pt x="5078" y="2023"/>
                  </a:cubicBezTo>
                  <a:close/>
                  <a:moveTo>
                    <a:pt x="2858" y="3097"/>
                  </a:moveTo>
                  <a:cubicBezTo>
                    <a:pt x="3263" y="3097"/>
                    <a:pt x="3263" y="3739"/>
                    <a:pt x="2858" y="3739"/>
                  </a:cubicBezTo>
                  <a:lnTo>
                    <a:pt x="1120" y="3739"/>
                  </a:lnTo>
                  <a:cubicBezTo>
                    <a:pt x="715" y="3739"/>
                    <a:pt x="715" y="3097"/>
                    <a:pt x="1120" y="3097"/>
                  </a:cubicBezTo>
                  <a:close/>
                  <a:moveTo>
                    <a:pt x="6859" y="3097"/>
                  </a:moveTo>
                  <a:cubicBezTo>
                    <a:pt x="7264" y="3097"/>
                    <a:pt x="7264" y="3739"/>
                    <a:pt x="6859" y="3739"/>
                  </a:cubicBezTo>
                  <a:lnTo>
                    <a:pt x="5121" y="3739"/>
                  </a:lnTo>
                  <a:cubicBezTo>
                    <a:pt x="4716" y="3739"/>
                    <a:pt x="4716" y="3097"/>
                    <a:pt x="5121" y="3097"/>
                  </a:cubicBezTo>
                  <a:close/>
                  <a:moveTo>
                    <a:pt x="2901" y="4190"/>
                  </a:moveTo>
                  <a:cubicBezTo>
                    <a:pt x="3297" y="4190"/>
                    <a:pt x="3297" y="4813"/>
                    <a:pt x="2901" y="4813"/>
                  </a:cubicBezTo>
                  <a:cubicBezTo>
                    <a:pt x="2887" y="4813"/>
                    <a:pt x="2873" y="4813"/>
                    <a:pt x="2858" y="4811"/>
                  </a:cubicBezTo>
                  <a:lnTo>
                    <a:pt x="1120" y="4811"/>
                  </a:lnTo>
                  <a:cubicBezTo>
                    <a:pt x="739" y="4787"/>
                    <a:pt x="739" y="4216"/>
                    <a:pt x="1120" y="4192"/>
                  </a:cubicBezTo>
                  <a:lnTo>
                    <a:pt x="2858" y="4192"/>
                  </a:lnTo>
                  <a:cubicBezTo>
                    <a:pt x="2873" y="4190"/>
                    <a:pt x="2887" y="4190"/>
                    <a:pt x="2901" y="4190"/>
                  </a:cubicBezTo>
                  <a:close/>
                  <a:moveTo>
                    <a:pt x="5078" y="4190"/>
                  </a:moveTo>
                  <a:cubicBezTo>
                    <a:pt x="5092" y="4190"/>
                    <a:pt x="5106" y="4190"/>
                    <a:pt x="5121" y="4192"/>
                  </a:cubicBezTo>
                  <a:lnTo>
                    <a:pt x="6859" y="4192"/>
                  </a:lnTo>
                  <a:cubicBezTo>
                    <a:pt x="7240" y="4216"/>
                    <a:pt x="7240" y="4787"/>
                    <a:pt x="6859" y="4811"/>
                  </a:cubicBezTo>
                  <a:lnTo>
                    <a:pt x="5121" y="4811"/>
                  </a:lnTo>
                  <a:cubicBezTo>
                    <a:pt x="5106" y="4813"/>
                    <a:pt x="5092" y="4813"/>
                    <a:pt x="5078" y="4813"/>
                  </a:cubicBezTo>
                  <a:cubicBezTo>
                    <a:pt x="4682" y="4813"/>
                    <a:pt x="4682" y="4190"/>
                    <a:pt x="5078" y="4190"/>
                  </a:cubicBezTo>
                  <a:close/>
                  <a:moveTo>
                    <a:pt x="2901" y="5261"/>
                  </a:moveTo>
                  <a:cubicBezTo>
                    <a:pt x="3303" y="5261"/>
                    <a:pt x="3297" y="5907"/>
                    <a:pt x="2880" y="5907"/>
                  </a:cubicBezTo>
                  <a:cubicBezTo>
                    <a:pt x="2873" y="5907"/>
                    <a:pt x="2866" y="5907"/>
                    <a:pt x="2858" y="5907"/>
                  </a:cubicBezTo>
                  <a:lnTo>
                    <a:pt x="1120" y="5907"/>
                  </a:lnTo>
                  <a:cubicBezTo>
                    <a:pt x="739" y="5859"/>
                    <a:pt x="739" y="5311"/>
                    <a:pt x="1120" y="5264"/>
                  </a:cubicBezTo>
                  <a:lnTo>
                    <a:pt x="2858" y="5264"/>
                  </a:lnTo>
                  <a:cubicBezTo>
                    <a:pt x="2873" y="5262"/>
                    <a:pt x="2887" y="5261"/>
                    <a:pt x="2901" y="5261"/>
                  </a:cubicBezTo>
                  <a:close/>
                  <a:moveTo>
                    <a:pt x="5078" y="5261"/>
                  </a:moveTo>
                  <a:cubicBezTo>
                    <a:pt x="5092" y="5261"/>
                    <a:pt x="5106" y="5262"/>
                    <a:pt x="5121" y="5264"/>
                  </a:cubicBezTo>
                  <a:lnTo>
                    <a:pt x="6859" y="5264"/>
                  </a:lnTo>
                  <a:cubicBezTo>
                    <a:pt x="7240" y="5311"/>
                    <a:pt x="7240" y="5859"/>
                    <a:pt x="6859" y="5907"/>
                  </a:cubicBezTo>
                  <a:lnTo>
                    <a:pt x="5121" y="5907"/>
                  </a:lnTo>
                  <a:cubicBezTo>
                    <a:pt x="5113" y="5907"/>
                    <a:pt x="5106" y="5907"/>
                    <a:pt x="5099" y="5907"/>
                  </a:cubicBezTo>
                  <a:cubicBezTo>
                    <a:pt x="4683" y="5907"/>
                    <a:pt x="4676" y="5261"/>
                    <a:pt x="5078" y="5261"/>
                  </a:cubicBezTo>
                  <a:close/>
                  <a:moveTo>
                    <a:pt x="1" y="1"/>
                  </a:moveTo>
                  <a:lnTo>
                    <a:pt x="1" y="6454"/>
                  </a:lnTo>
                  <a:cubicBezTo>
                    <a:pt x="1" y="6669"/>
                    <a:pt x="144" y="6835"/>
                    <a:pt x="358" y="6835"/>
                  </a:cubicBezTo>
                  <a:lnTo>
                    <a:pt x="7621" y="6835"/>
                  </a:lnTo>
                  <a:cubicBezTo>
                    <a:pt x="7836" y="6835"/>
                    <a:pt x="8002" y="6669"/>
                    <a:pt x="8002" y="6454"/>
                  </a:cubicBezTo>
                  <a:lnTo>
                    <a:pt x="8002" y="1"/>
                  </a:lnTo>
                  <a:lnTo>
                    <a:pt x="4811" y="1"/>
                  </a:lnTo>
                  <a:cubicBezTo>
                    <a:pt x="4359" y="1"/>
                    <a:pt x="4001" y="358"/>
                    <a:pt x="4001" y="810"/>
                  </a:cubicBezTo>
                  <a:cubicBezTo>
                    <a:pt x="4001" y="358"/>
                    <a:pt x="3620" y="1"/>
                    <a:pt x="3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 name="Google Shape;581;p35"/>
          <p:cNvSpPr txBox="1"/>
          <p:nvPr>
            <p:ph idx="1" type="body"/>
          </p:nvPr>
        </p:nvSpPr>
        <p:spPr>
          <a:xfrm>
            <a:off x="317175" y="1017725"/>
            <a:ext cx="4261200" cy="4125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582" name="Google Shape;582;p35"/>
          <p:cNvSpPr/>
          <p:nvPr>
            <p:ph idx="2" type="pic"/>
          </p:nvPr>
        </p:nvSpPr>
        <p:spPr>
          <a:xfrm>
            <a:off x="4811896" y="888475"/>
            <a:ext cx="3657600" cy="3657600"/>
          </a:xfrm>
          <a:prstGeom prst="roundRect">
            <a:avLst>
              <a:gd fmla="val 16667" name="adj"/>
            </a:avLst>
          </a:prstGeom>
          <a:noFill/>
          <a:ln>
            <a:noFill/>
          </a:ln>
        </p:spPr>
      </p:sp>
      <p:sp>
        <p:nvSpPr>
          <p:cNvPr id="583" name="Google Shape;583;p35"/>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terature Review">
  <p:cSld name="CUSTOM_25">
    <p:spTree>
      <p:nvGrpSpPr>
        <p:cNvPr id="584" name="Shape 584"/>
        <p:cNvGrpSpPr/>
        <p:nvPr/>
      </p:nvGrpSpPr>
      <p:grpSpPr>
        <a:xfrm>
          <a:off x="0" y="0"/>
          <a:ext cx="0" cy="0"/>
          <a:chOff x="0" y="0"/>
          <a:chExt cx="0" cy="0"/>
        </a:xfrm>
      </p:grpSpPr>
      <p:grpSp>
        <p:nvGrpSpPr>
          <p:cNvPr id="585" name="Google Shape;585;p36"/>
          <p:cNvGrpSpPr/>
          <p:nvPr/>
        </p:nvGrpSpPr>
        <p:grpSpPr>
          <a:xfrm>
            <a:off x="310894" y="212402"/>
            <a:ext cx="8520606" cy="590100"/>
            <a:chOff x="310894" y="212402"/>
            <a:chExt cx="8520606" cy="590100"/>
          </a:xfrm>
        </p:grpSpPr>
        <p:sp>
          <p:nvSpPr>
            <p:cNvPr id="586" name="Google Shape;586;p36"/>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587" name="Google Shape;587;p36"/>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588" name="Google Shape;588;p36"/>
            <p:cNvGrpSpPr/>
            <p:nvPr/>
          </p:nvGrpSpPr>
          <p:grpSpPr>
            <a:xfrm>
              <a:off x="310894" y="212402"/>
              <a:ext cx="8520606" cy="590100"/>
              <a:chOff x="310894" y="212402"/>
              <a:chExt cx="8520606" cy="590100"/>
            </a:xfrm>
          </p:grpSpPr>
          <p:sp>
            <p:nvSpPr>
              <p:cNvPr id="589" name="Google Shape;589;p36"/>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LITERATURE REVIEW</a:t>
                </a:r>
                <a:endParaRPr b="1" sz="2800">
                  <a:latin typeface="Rajdhani"/>
                  <a:ea typeface="Rajdhani"/>
                  <a:cs typeface="Rajdhani"/>
                  <a:sym typeface="Rajdhani"/>
                </a:endParaRPr>
              </a:p>
            </p:txBody>
          </p:sp>
          <p:sp>
            <p:nvSpPr>
              <p:cNvPr id="590" name="Google Shape;590;p36"/>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591" name="Google Shape;591;p36"/>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sp>
        <p:nvSpPr>
          <p:cNvPr id="592" name="Google Shape;592;p36"/>
          <p:cNvSpPr txBox="1"/>
          <p:nvPr>
            <p:ph idx="1" type="body"/>
          </p:nvPr>
        </p:nvSpPr>
        <p:spPr>
          <a:xfrm>
            <a:off x="4544575" y="1371525"/>
            <a:ext cx="41310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593" name="Google Shape;593;p36"/>
          <p:cNvSpPr txBox="1"/>
          <p:nvPr/>
        </p:nvSpPr>
        <p:spPr>
          <a:xfrm>
            <a:off x="310900" y="2886050"/>
            <a:ext cx="2310600" cy="576000"/>
          </a:xfrm>
          <a:prstGeom prst="rect">
            <a:avLst/>
          </a:prstGeom>
          <a:noFill/>
          <a:ln>
            <a:noFill/>
          </a:ln>
        </p:spPr>
        <p:txBody>
          <a:bodyPr anchorCtr="0" anchor="t" bIns="91425" lIns="91425" spcFirstLastPara="1" rIns="0"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CURRENT PHASE:</a:t>
            </a:r>
            <a:endParaRPr b="1" sz="2400">
              <a:solidFill>
                <a:srgbClr val="666666"/>
              </a:solidFill>
              <a:latin typeface="Rajdhani"/>
              <a:ea typeface="Rajdhani"/>
              <a:cs typeface="Rajdhani"/>
              <a:sym typeface="Rajdhani"/>
            </a:endParaRPr>
          </a:p>
        </p:txBody>
      </p:sp>
      <p:sp>
        <p:nvSpPr>
          <p:cNvPr id="594" name="Google Shape;594;p36"/>
          <p:cNvSpPr txBox="1"/>
          <p:nvPr>
            <p:ph idx="2" type="body"/>
          </p:nvPr>
        </p:nvSpPr>
        <p:spPr>
          <a:xfrm>
            <a:off x="2621500" y="2886050"/>
            <a:ext cx="1719000" cy="576000"/>
          </a:xfrm>
          <a:prstGeom prst="rect">
            <a:avLst/>
          </a:prstGeom>
          <a:ln>
            <a:noFill/>
          </a:ln>
        </p:spPr>
        <p:txBody>
          <a:bodyPr anchorCtr="0" anchor="t" bIns="91425" lIns="0" spcFirstLastPara="1" rIns="0" wrap="square" tIns="91425">
            <a:spAutoFit/>
          </a:bodyPr>
          <a:lstStyle>
            <a:lvl1pPr indent="-355600" lvl="0" marL="457200" rtl="0">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595" name="Google Shape;595;p36"/>
          <p:cNvSpPr txBox="1"/>
          <p:nvPr/>
        </p:nvSpPr>
        <p:spPr>
          <a:xfrm>
            <a:off x="4544568" y="795528"/>
            <a:ext cx="2514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NOTES</a:t>
            </a:r>
            <a:endParaRPr b="1" sz="2400">
              <a:solidFill>
                <a:srgbClr val="666666"/>
              </a:solidFill>
              <a:latin typeface="Rajdhani"/>
              <a:ea typeface="Rajdhani"/>
              <a:cs typeface="Rajdhani"/>
              <a:sym typeface="Rajdhani"/>
            </a:endParaRPr>
          </a:p>
        </p:txBody>
      </p:sp>
      <p:sp>
        <p:nvSpPr>
          <p:cNvPr id="596" name="Google Shape;596;p36"/>
          <p:cNvSpPr txBox="1"/>
          <p:nvPr/>
        </p:nvSpPr>
        <p:spPr>
          <a:xfrm>
            <a:off x="423750" y="1310175"/>
            <a:ext cx="37893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Source Sans Pro"/>
              <a:buAutoNum type="arabicPeriod"/>
            </a:pPr>
            <a:r>
              <a:rPr lang="en">
                <a:solidFill>
                  <a:srgbClr val="434343"/>
                </a:solidFill>
                <a:latin typeface="Source Sans Pro"/>
                <a:ea typeface="Source Sans Pro"/>
                <a:cs typeface="Source Sans Pro"/>
                <a:sym typeface="Source Sans Pro"/>
              </a:rPr>
              <a:t>Collect references in Zotero</a:t>
            </a:r>
            <a:endParaRPr b="1">
              <a:solidFill>
                <a:srgbClr val="434343"/>
              </a:solidFill>
              <a:latin typeface="Source Sans Pro"/>
              <a:ea typeface="Source Sans Pro"/>
              <a:cs typeface="Source Sans Pro"/>
              <a:sym typeface="Source Sans Pro"/>
            </a:endParaRPr>
          </a:p>
          <a:p>
            <a:pPr indent="-317500" lvl="0" marL="457200" rtl="0" algn="l">
              <a:spcBef>
                <a:spcPts val="0"/>
              </a:spcBef>
              <a:spcAft>
                <a:spcPts val="0"/>
              </a:spcAft>
              <a:buClr>
                <a:schemeClr val="accent1"/>
              </a:buClr>
              <a:buSzPts val="1400"/>
              <a:buFont typeface="Source Sans Pro"/>
              <a:buAutoNum type="arabicPeriod"/>
            </a:pPr>
            <a:r>
              <a:rPr lang="en">
                <a:solidFill>
                  <a:srgbClr val="434343"/>
                </a:solidFill>
                <a:latin typeface="Source Sans Pro"/>
                <a:ea typeface="Source Sans Pro"/>
                <a:cs typeface="Source Sans Pro"/>
                <a:sym typeface="Source Sans Pro"/>
              </a:rPr>
              <a:t>Outline key information for each</a:t>
            </a:r>
            <a:endParaRPr b="1">
              <a:solidFill>
                <a:srgbClr val="434343"/>
              </a:solidFill>
              <a:latin typeface="Source Sans Pro"/>
              <a:ea typeface="Source Sans Pro"/>
              <a:cs typeface="Source Sans Pro"/>
              <a:sym typeface="Source Sans Pro"/>
            </a:endParaRPr>
          </a:p>
          <a:p>
            <a:pPr indent="-317500" lvl="0" marL="457200" rtl="0" algn="l">
              <a:spcBef>
                <a:spcPts val="0"/>
              </a:spcBef>
              <a:spcAft>
                <a:spcPts val="0"/>
              </a:spcAft>
              <a:buClr>
                <a:schemeClr val="accent1"/>
              </a:buClr>
              <a:buSzPts val="1400"/>
              <a:buFont typeface="Source Sans Pro"/>
              <a:buAutoNum type="arabicPeriod"/>
            </a:pPr>
            <a:r>
              <a:rPr lang="en">
                <a:solidFill>
                  <a:srgbClr val="434343"/>
                </a:solidFill>
                <a:latin typeface="Source Sans Pro"/>
                <a:ea typeface="Source Sans Pro"/>
                <a:cs typeface="Source Sans Pro"/>
                <a:sym typeface="Source Sans Pro"/>
              </a:rPr>
              <a:t>Write 2-3 sentence summary of each</a:t>
            </a:r>
            <a:endParaRPr b="1">
              <a:solidFill>
                <a:srgbClr val="434343"/>
              </a:solidFill>
              <a:latin typeface="Source Sans Pro"/>
              <a:ea typeface="Source Sans Pro"/>
              <a:cs typeface="Source Sans Pro"/>
              <a:sym typeface="Source Sans Pro"/>
            </a:endParaRPr>
          </a:p>
          <a:p>
            <a:pPr indent="-317500" lvl="0" marL="457200" rtl="0" algn="l">
              <a:spcBef>
                <a:spcPts val="0"/>
              </a:spcBef>
              <a:spcAft>
                <a:spcPts val="0"/>
              </a:spcAft>
              <a:buClr>
                <a:schemeClr val="accent1"/>
              </a:buClr>
              <a:buSzPts val="1400"/>
              <a:buFont typeface="Source Sans Pro"/>
              <a:buAutoNum type="arabicPeriod"/>
            </a:pPr>
            <a:r>
              <a:rPr lang="en">
                <a:solidFill>
                  <a:srgbClr val="434343"/>
                </a:solidFill>
                <a:latin typeface="Source Sans Pro"/>
                <a:ea typeface="Source Sans Pro"/>
                <a:cs typeface="Source Sans Pro"/>
                <a:sym typeface="Source Sans Pro"/>
              </a:rPr>
              <a:t>Organize references into logical groups</a:t>
            </a:r>
            <a:endParaRPr b="1">
              <a:solidFill>
                <a:srgbClr val="434343"/>
              </a:solidFill>
              <a:latin typeface="Source Sans Pro"/>
              <a:ea typeface="Source Sans Pro"/>
              <a:cs typeface="Source Sans Pro"/>
              <a:sym typeface="Source Sans Pro"/>
            </a:endParaRPr>
          </a:p>
          <a:p>
            <a:pPr indent="-317500" lvl="0" marL="457200" rtl="0" algn="l">
              <a:spcBef>
                <a:spcPts val="0"/>
              </a:spcBef>
              <a:spcAft>
                <a:spcPts val="0"/>
              </a:spcAft>
              <a:buClr>
                <a:schemeClr val="accent1"/>
              </a:buClr>
              <a:buSzPts val="1400"/>
              <a:buFont typeface="Source Sans Pro"/>
              <a:buAutoNum type="arabicPeriod"/>
            </a:pPr>
            <a:r>
              <a:rPr lang="en">
                <a:solidFill>
                  <a:srgbClr val="434343"/>
                </a:solidFill>
                <a:latin typeface="Source Sans Pro"/>
                <a:ea typeface="Source Sans Pro"/>
                <a:cs typeface="Source Sans Pro"/>
                <a:sym typeface="Source Sans Pro"/>
              </a:rPr>
              <a:t>Write long-form literature review</a:t>
            </a:r>
            <a:endParaRPr>
              <a:solidFill>
                <a:srgbClr val="434343"/>
              </a:solidFill>
              <a:latin typeface="Source Sans Pro"/>
              <a:ea typeface="Source Sans Pro"/>
              <a:cs typeface="Source Sans Pro"/>
              <a:sym typeface="Source Sans Pro"/>
            </a:endParaRPr>
          </a:p>
        </p:txBody>
      </p:sp>
      <p:sp>
        <p:nvSpPr>
          <p:cNvPr id="597" name="Google Shape;597;p36"/>
          <p:cNvSpPr txBox="1"/>
          <p:nvPr/>
        </p:nvSpPr>
        <p:spPr>
          <a:xfrm>
            <a:off x="310900" y="795528"/>
            <a:ext cx="2514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PHASES</a:t>
            </a:r>
            <a:endParaRPr b="1" sz="2400">
              <a:solidFill>
                <a:srgbClr val="666666"/>
              </a:solidFill>
              <a:latin typeface="Rajdhani"/>
              <a:ea typeface="Rajdhani"/>
              <a:cs typeface="Rajdhani"/>
              <a:sym typeface="Rajdhani"/>
            </a:endParaRPr>
          </a:p>
        </p:txBody>
      </p:sp>
      <p:sp>
        <p:nvSpPr>
          <p:cNvPr id="598" name="Google Shape;598;p36"/>
          <p:cNvSpPr txBox="1"/>
          <p:nvPr/>
        </p:nvSpPr>
        <p:spPr>
          <a:xfrm>
            <a:off x="310900" y="3677481"/>
            <a:ext cx="2310600" cy="576000"/>
          </a:xfrm>
          <a:prstGeom prst="rect">
            <a:avLst/>
          </a:prstGeom>
          <a:noFill/>
          <a:ln>
            <a:noFill/>
          </a:ln>
        </p:spPr>
        <p:txBody>
          <a:bodyPr anchorCtr="0" anchor="t" bIns="91425" lIns="91425" spcFirstLastPara="1" rIns="0"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TARGET</a:t>
            </a:r>
            <a:r>
              <a:rPr b="1" lang="en" sz="2400">
                <a:solidFill>
                  <a:srgbClr val="666666"/>
                </a:solidFill>
                <a:latin typeface="Rajdhani"/>
                <a:ea typeface="Rajdhani"/>
                <a:cs typeface="Rajdhani"/>
                <a:sym typeface="Rajdhani"/>
              </a:rPr>
              <a:t> DATE</a:t>
            </a:r>
            <a:r>
              <a:rPr b="1" lang="en" sz="2400">
                <a:solidFill>
                  <a:srgbClr val="666666"/>
                </a:solidFill>
                <a:latin typeface="Rajdhani"/>
                <a:ea typeface="Rajdhani"/>
                <a:cs typeface="Rajdhani"/>
                <a:sym typeface="Rajdhani"/>
              </a:rPr>
              <a:t>:</a:t>
            </a:r>
            <a:endParaRPr b="1" sz="2400">
              <a:solidFill>
                <a:srgbClr val="666666"/>
              </a:solidFill>
              <a:latin typeface="Rajdhani"/>
              <a:ea typeface="Rajdhani"/>
              <a:cs typeface="Rajdhani"/>
              <a:sym typeface="Rajdhani"/>
            </a:endParaRPr>
          </a:p>
        </p:txBody>
      </p:sp>
      <p:sp>
        <p:nvSpPr>
          <p:cNvPr id="599" name="Google Shape;599;p36"/>
          <p:cNvSpPr txBox="1"/>
          <p:nvPr>
            <p:ph idx="3" type="body"/>
          </p:nvPr>
        </p:nvSpPr>
        <p:spPr>
          <a:xfrm>
            <a:off x="2621500" y="3677531"/>
            <a:ext cx="1719000" cy="576000"/>
          </a:xfrm>
          <a:prstGeom prst="rect">
            <a:avLst/>
          </a:prstGeom>
          <a:ln>
            <a:noFill/>
          </a:ln>
        </p:spPr>
        <p:txBody>
          <a:bodyPr anchorCtr="0" anchor="t" bIns="91425" lIns="0" spcFirstLastPara="1" rIns="0" wrap="square" tIns="91425">
            <a:spAutoFit/>
          </a:bodyPr>
          <a:lstStyle>
            <a:lvl1pPr indent="-355600" lvl="0" marL="457200" rtl="0">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grpSp>
        <p:nvGrpSpPr>
          <p:cNvPr id="600" name="Google Shape;600;p36"/>
          <p:cNvGrpSpPr/>
          <p:nvPr/>
        </p:nvGrpSpPr>
        <p:grpSpPr>
          <a:xfrm>
            <a:off x="423755" y="324054"/>
            <a:ext cx="382406" cy="366786"/>
            <a:chOff x="7156405" y="2287004"/>
            <a:chExt cx="382406" cy="366786"/>
          </a:xfrm>
        </p:grpSpPr>
        <p:sp>
          <p:nvSpPr>
            <p:cNvPr id="601" name="Google Shape;601;p36"/>
            <p:cNvSpPr/>
            <p:nvPr/>
          </p:nvSpPr>
          <p:spPr>
            <a:xfrm>
              <a:off x="7156405" y="2566596"/>
              <a:ext cx="382406" cy="87193"/>
            </a:xfrm>
            <a:custGeom>
              <a:rect b="b" l="l" r="r" t="t"/>
              <a:pathLst>
                <a:path extrusionOk="0" h="2551" w="11188">
                  <a:moveTo>
                    <a:pt x="822" y="1"/>
                  </a:moveTo>
                  <a:cubicBezTo>
                    <a:pt x="1" y="1"/>
                    <a:pt x="1" y="1265"/>
                    <a:pt x="822" y="1265"/>
                  </a:cubicBezTo>
                  <a:cubicBezTo>
                    <a:pt x="837" y="1265"/>
                    <a:pt x="852" y="1265"/>
                    <a:pt x="867" y="1264"/>
                  </a:cubicBezTo>
                  <a:lnTo>
                    <a:pt x="1510" y="1264"/>
                  </a:lnTo>
                  <a:lnTo>
                    <a:pt x="1510" y="2217"/>
                  </a:lnTo>
                  <a:cubicBezTo>
                    <a:pt x="1510" y="2407"/>
                    <a:pt x="1653" y="2526"/>
                    <a:pt x="1819" y="2550"/>
                  </a:cubicBezTo>
                  <a:lnTo>
                    <a:pt x="3081" y="2550"/>
                  </a:lnTo>
                  <a:cubicBezTo>
                    <a:pt x="3272" y="2550"/>
                    <a:pt x="3415" y="2407"/>
                    <a:pt x="3415" y="2217"/>
                  </a:cubicBezTo>
                  <a:lnTo>
                    <a:pt x="3415" y="1264"/>
                  </a:lnTo>
                  <a:lnTo>
                    <a:pt x="7821" y="1264"/>
                  </a:lnTo>
                  <a:lnTo>
                    <a:pt x="7821" y="2217"/>
                  </a:lnTo>
                  <a:cubicBezTo>
                    <a:pt x="7821" y="2407"/>
                    <a:pt x="7963" y="2526"/>
                    <a:pt x="8130" y="2550"/>
                  </a:cubicBezTo>
                  <a:lnTo>
                    <a:pt x="9392" y="2550"/>
                  </a:lnTo>
                  <a:cubicBezTo>
                    <a:pt x="9559" y="2526"/>
                    <a:pt x="9678" y="2383"/>
                    <a:pt x="9678" y="2217"/>
                  </a:cubicBezTo>
                  <a:lnTo>
                    <a:pt x="9678" y="1264"/>
                  </a:lnTo>
                  <a:lnTo>
                    <a:pt x="10321" y="1264"/>
                  </a:lnTo>
                  <a:cubicBezTo>
                    <a:pt x="10336" y="1265"/>
                    <a:pt x="10351" y="1265"/>
                    <a:pt x="10366" y="1265"/>
                  </a:cubicBezTo>
                  <a:cubicBezTo>
                    <a:pt x="11187" y="1265"/>
                    <a:pt x="11187" y="1"/>
                    <a:pt x="10366" y="1"/>
                  </a:cubicBezTo>
                  <a:cubicBezTo>
                    <a:pt x="10351" y="1"/>
                    <a:pt x="10336" y="1"/>
                    <a:pt x="10321" y="2"/>
                  </a:cubicBezTo>
                  <a:lnTo>
                    <a:pt x="867" y="2"/>
                  </a:lnTo>
                  <a:cubicBezTo>
                    <a:pt x="852" y="1"/>
                    <a:pt x="837" y="1"/>
                    <a:pt x="8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6"/>
            <p:cNvSpPr/>
            <p:nvPr/>
          </p:nvSpPr>
          <p:spPr>
            <a:xfrm>
              <a:off x="7186825" y="2287448"/>
              <a:ext cx="86304" cy="43169"/>
            </a:xfrm>
            <a:custGeom>
              <a:rect b="b" l="l" r="r" t="t"/>
              <a:pathLst>
                <a:path extrusionOk="0" h="1263" w="2525">
                  <a:moveTo>
                    <a:pt x="644" y="1"/>
                  </a:moveTo>
                  <a:cubicBezTo>
                    <a:pt x="286" y="1"/>
                    <a:pt x="1" y="286"/>
                    <a:pt x="1" y="620"/>
                  </a:cubicBezTo>
                  <a:lnTo>
                    <a:pt x="1" y="1263"/>
                  </a:lnTo>
                  <a:lnTo>
                    <a:pt x="2525" y="1263"/>
                  </a:lnTo>
                  <a:lnTo>
                    <a:pt x="2525" y="620"/>
                  </a:lnTo>
                  <a:cubicBezTo>
                    <a:pt x="2525" y="286"/>
                    <a:pt x="2239" y="1"/>
                    <a:pt x="18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6"/>
            <p:cNvSpPr/>
            <p:nvPr/>
          </p:nvSpPr>
          <p:spPr>
            <a:xfrm>
              <a:off x="7186825" y="2524316"/>
              <a:ext cx="86304" cy="21192"/>
            </a:xfrm>
            <a:custGeom>
              <a:rect b="b" l="l" r="r" t="t"/>
              <a:pathLst>
                <a:path extrusionOk="0" h="620" w="2525">
                  <a:moveTo>
                    <a:pt x="1" y="1"/>
                  </a:moveTo>
                  <a:cubicBezTo>
                    <a:pt x="1" y="334"/>
                    <a:pt x="286" y="620"/>
                    <a:pt x="644" y="620"/>
                  </a:cubicBezTo>
                  <a:lnTo>
                    <a:pt x="1882" y="620"/>
                  </a:lnTo>
                  <a:cubicBezTo>
                    <a:pt x="2239" y="620"/>
                    <a:pt x="2525" y="334"/>
                    <a:pt x="25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6"/>
            <p:cNvSpPr/>
            <p:nvPr/>
          </p:nvSpPr>
          <p:spPr>
            <a:xfrm>
              <a:off x="7186825" y="2351741"/>
              <a:ext cx="86304" cy="43204"/>
            </a:xfrm>
            <a:custGeom>
              <a:rect b="b" l="l" r="r" t="t"/>
              <a:pathLst>
                <a:path extrusionOk="0" h="1264" w="2525">
                  <a:moveTo>
                    <a:pt x="1" y="1"/>
                  </a:moveTo>
                  <a:lnTo>
                    <a:pt x="1" y="1263"/>
                  </a:lnTo>
                  <a:lnTo>
                    <a:pt x="2525" y="1263"/>
                  </a:lnTo>
                  <a:lnTo>
                    <a:pt x="25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6"/>
            <p:cNvSpPr/>
            <p:nvPr/>
          </p:nvSpPr>
          <p:spPr>
            <a:xfrm>
              <a:off x="7186825" y="2416888"/>
              <a:ext cx="86304" cy="85484"/>
            </a:xfrm>
            <a:custGeom>
              <a:rect b="b" l="l" r="r" t="t"/>
              <a:pathLst>
                <a:path extrusionOk="0" h="2501" w="2525">
                  <a:moveTo>
                    <a:pt x="1263" y="590"/>
                  </a:moveTo>
                  <a:cubicBezTo>
                    <a:pt x="1429" y="590"/>
                    <a:pt x="1596" y="703"/>
                    <a:pt x="1572" y="929"/>
                  </a:cubicBezTo>
                  <a:lnTo>
                    <a:pt x="1572" y="1572"/>
                  </a:lnTo>
                  <a:cubicBezTo>
                    <a:pt x="1596" y="1798"/>
                    <a:pt x="1429" y="1911"/>
                    <a:pt x="1263" y="1911"/>
                  </a:cubicBezTo>
                  <a:cubicBezTo>
                    <a:pt x="1096" y="1911"/>
                    <a:pt x="929" y="1798"/>
                    <a:pt x="953" y="1572"/>
                  </a:cubicBezTo>
                  <a:lnTo>
                    <a:pt x="953" y="929"/>
                  </a:lnTo>
                  <a:cubicBezTo>
                    <a:pt x="929" y="703"/>
                    <a:pt x="1096" y="590"/>
                    <a:pt x="1263" y="590"/>
                  </a:cubicBezTo>
                  <a:close/>
                  <a:moveTo>
                    <a:pt x="1" y="0"/>
                  </a:moveTo>
                  <a:lnTo>
                    <a:pt x="1" y="2501"/>
                  </a:lnTo>
                  <a:lnTo>
                    <a:pt x="2525" y="2501"/>
                  </a:lnTo>
                  <a:lnTo>
                    <a:pt x="25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6"/>
            <p:cNvSpPr/>
            <p:nvPr/>
          </p:nvSpPr>
          <p:spPr>
            <a:xfrm>
              <a:off x="7293467" y="2287448"/>
              <a:ext cx="86304" cy="43169"/>
            </a:xfrm>
            <a:custGeom>
              <a:rect b="b" l="l" r="r" t="t"/>
              <a:pathLst>
                <a:path extrusionOk="0" h="1263" w="2525">
                  <a:moveTo>
                    <a:pt x="643" y="1"/>
                  </a:moveTo>
                  <a:cubicBezTo>
                    <a:pt x="286" y="1"/>
                    <a:pt x="0" y="286"/>
                    <a:pt x="0" y="620"/>
                  </a:cubicBezTo>
                  <a:lnTo>
                    <a:pt x="0" y="1263"/>
                  </a:lnTo>
                  <a:lnTo>
                    <a:pt x="2525" y="1263"/>
                  </a:lnTo>
                  <a:lnTo>
                    <a:pt x="2525" y="620"/>
                  </a:lnTo>
                  <a:cubicBezTo>
                    <a:pt x="2525" y="286"/>
                    <a:pt x="2239" y="1"/>
                    <a:pt x="19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6"/>
            <p:cNvSpPr/>
            <p:nvPr/>
          </p:nvSpPr>
          <p:spPr>
            <a:xfrm>
              <a:off x="7294287" y="2524316"/>
              <a:ext cx="85484" cy="21192"/>
            </a:xfrm>
            <a:custGeom>
              <a:rect b="b" l="l" r="r" t="t"/>
              <a:pathLst>
                <a:path extrusionOk="0" h="620" w="2501">
                  <a:moveTo>
                    <a:pt x="0" y="1"/>
                  </a:moveTo>
                  <a:cubicBezTo>
                    <a:pt x="0" y="334"/>
                    <a:pt x="286" y="620"/>
                    <a:pt x="619" y="620"/>
                  </a:cubicBezTo>
                  <a:lnTo>
                    <a:pt x="1881" y="620"/>
                  </a:lnTo>
                  <a:cubicBezTo>
                    <a:pt x="2215" y="620"/>
                    <a:pt x="2501" y="334"/>
                    <a:pt x="2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6"/>
            <p:cNvSpPr/>
            <p:nvPr/>
          </p:nvSpPr>
          <p:spPr>
            <a:xfrm>
              <a:off x="7294287" y="2351741"/>
              <a:ext cx="85484" cy="43204"/>
            </a:xfrm>
            <a:custGeom>
              <a:rect b="b" l="l" r="r" t="t"/>
              <a:pathLst>
                <a:path extrusionOk="0" h="1264" w="2501">
                  <a:moveTo>
                    <a:pt x="0" y="1"/>
                  </a:moveTo>
                  <a:lnTo>
                    <a:pt x="0" y="1263"/>
                  </a:lnTo>
                  <a:lnTo>
                    <a:pt x="2501" y="1263"/>
                  </a:lnTo>
                  <a:lnTo>
                    <a:pt x="25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6"/>
            <p:cNvSpPr/>
            <p:nvPr/>
          </p:nvSpPr>
          <p:spPr>
            <a:xfrm>
              <a:off x="7294287" y="2416888"/>
              <a:ext cx="85484" cy="85484"/>
            </a:xfrm>
            <a:custGeom>
              <a:rect b="b" l="l" r="r" t="t"/>
              <a:pathLst>
                <a:path extrusionOk="0" h="2501" w="2501">
                  <a:moveTo>
                    <a:pt x="1262" y="631"/>
                  </a:moveTo>
                  <a:cubicBezTo>
                    <a:pt x="1417" y="631"/>
                    <a:pt x="1572" y="738"/>
                    <a:pt x="1572" y="953"/>
                  </a:cubicBezTo>
                  <a:lnTo>
                    <a:pt x="1572" y="1572"/>
                  </a:lnTo>
                  <a:cubicBezTo>
                    <a:pt x="1572" y="1774"/>
                    <a:pt x="1417" y="1875"/>
                    <a:pt x="1262" y="1875"/>
                  </a:cubicBezTo>
                  <a:cubicBezTo>
                    <a:pt x="1107" y="1875"/>
                    <a:pt x="953" y="1774"/>
                    <a:pt x="953" y="1572"/>
                  </a:cubicBezTo>
                  <a:lnTo>
                    <a:pt x="953" y="953"/>
                  </a:lnTo>
                  <a:cubicBezTo>
                    <a:pt x="953" y="738"/>
                    <a:pt x="1107" y="631"/>
                    <a:pt x="1262" y="631"/>
                  </a:cubicBezTo>
                  <a:close/>
                  <a:moveTo>
                    <a:pt x="0" y="0"/>
                  </a:moveTo>
                  <a:lnTo>
                    <a:pt x="0" y="2501"/>
                  </a:lnTo>
                  <a:lnTo>
                    <a:pt x="2501" y="2501"/>
                  </a:lnTo>
                  <a:lnTo>
                    <a:pt x="25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6"/>
            <p:cNvSpPr/>
            <p:nvPr/>
          </p:nvSpPr>
          <p:spPr>
            <a:xfrm>
              <a:off x="7378096" y="2287004"/>
              <a:ext cx="90406" cy="54209"/>
            </a:xfrm>
            <a:custGeom>
              <a:rect b="b" l="l" r="r" t="t"/>
              <a:pathLst>
                <a:path extrusionOk="0" h="1586" w="2645">
                  <a:moveTo>
                    <a:pt x="1930" y="1"/>
                  </a:moveTo>
                  <a:cubicBezTo>
                    <a:pt x="1891" y="1"/>
                    <a:pt x="1851" y="5"/>
                    <a:pt x="1811" y="14"/>
                  </a:cubicBezTo>
                  <a:lnTo>
                    <a:pt x="572" y="228"/>
                  </a:lnTo>
                  <a:cubicBezTo>
                    <a:pt x="215" y="299"/>
                    <a:pt x="1" y="609"/>
                    <a:pt x="49" y="966"/>
                  </a:cubicBezTo>
                  <a:lnTo>
                    <a:pt x="168" y="1585"/>
                  </a:lnTo>
                  <a:lnTo>
                    <a:pt x="2644" y="1133"/>
                  </a:lnTo>
                  <a:lnTo>
                    <a:pt x="2549" y="538"/>
                  </a:lnTo>
                  <a:cubicBezTo>
                    <a:pt x="2486" y="223"/>
                    <a:pt x="2220" y="1"/>
                    <a:pt x="19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6"/>
            <p:cNvSpPr/>
            <p:nvPr/>
          </p:nvSpPr>
          <p:spPr>
            <a:xfrm>
              <a:off x="7417984" y="2512934"/>
              <a:ext cx="86339" cy="32779"/>
            </a:xfrm>
            <a:custGeom>
              <a:rect b="b" l="l" r="r" t="t"/>
              <a:pathLst>
                <a:path extrusionOk="0" h="959" w="2526">
                  <a:moveTo>
                    <a:pt x="2454" y="0"/>
                  </a:moveTo>
                  <a:lnTo>
                    <a:pt x="1" y="429"/>
                  </a:lnTo>
                  <a:cubicBezTo>
                    <a:pt x="44" y="734"/>
                    <a:pt x="327" y="959"/>
                    <a:pt x="630" y="959"/>
                  </a:cubicBezTo>
                  <a:cubicBezTo>
                    <a:pt x="658" y="959"/>
                    <a:pt x="687" y="957"/>
                    <a:pt x="715" y="953"/>
                  </a:cubicBezTo>
                  <a:lnTo>
                    <a:pt x="1954" y="715"/>
                  </a:lnTo>
                  <a:cubicBezTo>
                    <a:pt x="2287" y="667"/>
                    <a:pt x="2525" y="334"/>
                    <a:pt x="24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6"/>
            <p:cNvSpPr/>
            <p:nvPr/>
          </p:nvSpPr>
          <p:spPr>
            <a:xfrm>
              <a:off x="7387872" y="2347673"/>
              <a:ext cx="92013" cy="53765"/>
            </a:xfrm>
            <a:custGeom>
              <a:rect b="b" l="l" r="r" t="t"/>
              <a:pathLst>
                <a:path extrusionOk="0" h="1573" w="2692">
                  <a:moveTo>
                    <a:pt x="2477" y="1"/>
                  </a:moveTo>
                  <a:lnTo>
                    <a:pt x="1" y="430"/>
                  </a:lnTo>
                  <a:lnTo>
                    <a:pt x="215" y="1573"/>
                  </a:lnTo>
                  <a:lnTo>
                    <a:pt x="2692" y="1120"/>
                  </a:lnTo>
                  <a:lnTo>
                    <a:pt x="2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6"/>
            <p:cNvSpPr/>
            <p:nvPr/>
          </p:nvSpPr>
          <p:spPr>
            <a:xfrm>
              <a:off x="7399288" y="2407112"/>
              <a:ext cx="99327" cy="99327"/>
            </a:xfrm>
            <a:custGeom>
              <a:rect b="b" l="l" r="r" t="t"/>
              <a:pathLst>
                <a:path extrusionOk="0" h="2906" w="2906">
                  <a:moveTo>
                    <a:pt x="1395" y="845"/>
                  </a:moveTo>
                  <a:cubicBezTo>
                    <a:pt x="1529" y="845"/>
                    <a:pt x="1660" y="923"/>
                    <a:pt x="1691" y="1096"/>
                  </a:cubicBezTo>
                  <a:lnTo>
                    <a:pt x="1810" y="1715"/>
                  </a:lnTo>
                  <a:cubicBezTo>
                    <a:pt x="1834" y="1882"/>
                    <a:pt x="1715" y="2048"/>
                    <a:pt x="1548" y="2096"/>
                  </a:cubicBezTo>
                  <a:cubicBezTo>
                    <a:pt x="1534" y="2098"/>
                    <a:pt x="1519" y="2099"/>
                    <a:pt x="1505" y="2099"/>
                  </a:cubicBezTo>
                  <a:cubicBezTo>
                    <a:pt x="1354" y="2099"/>
                    <a:pt x="1213" y="1986"/>
                    <a:pt x="1191" y="1834"/>
                  </a:cubicBezTo>
                  <a:lnTo>
                    <a:pt x="1072" y="1215"/>
                  </a:lnTo>
                  <a:cubicBezTo>
                    <a:pt x="1031" y="983"/>
                    <a:pt x="1216" y="845"/>
                    <a:pt x="1395" y="845"/>
                  </a:cubicBezTo>
                  <a:close/>
                  <a:moveTo>
                    <a:pt x="2453" y="0"/>
                  </a:moveTo>
                  <a:lnTo>
                    <a:pt x="0" y="429"/>
                  </a:lnTo>
                  <a:lnTo>
                    <a:pt x="429" y="2906"/>
                  </a:lnTo>
                  <a:lnTo>
                    <a:pt x="2905" y="2477"/>
                  </a:lnTo>
                  <a:lnTo>
                    <a:pt x="2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 name="Google Shape;614;p36"/>
          <p:cNvSpPr txBox="1"/>
          <p:nvPr>
            <p:ph idx="4"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1_2">
    <p:spTree>
      <p:nvGrpSpPr>
        <p:cNvPr id="615" name="Shape 615"/>
        <p:cNvGrpSpPr/>
        <p:nvPr/>
      </p:nvGrpSpPr>
      <p:grpSpPr>
        <a:xfrm>
          <a:off x="0" y="0"/>
          <a:ext cx="0" cy="0"/>
          <a:chOff x="0" y="0"/>
          <a:chExt cx="0" cy="0"/>
        </a:xfrm>
      </p:grpSpPr>
      <p:sp>
        <p:nvSpPr>
          <p:cNvPr id="616" name="Google Shape;616;p37"/>
          <p:cNvSpPr txBox="1"/>
          <p:nvPr>
            <p:ph idx="1" type="body"/>
          </p:nvPr>
        </p:nvSpPr>
        <p:spPr>
          <a:xfrm>
            <a:off x="4316120" y="1220575"/>
            <a:ext cx="2057400" cy="957600"/>
          </a:xfrm>
          <a:prstGeom prst="rect">
            <a:avLst/>
          </a:prstGeom>
        </p:spPr>
        <p:txBody>
          <a:bodyPr anchorCtr="0" anchor="t" bIns="0" lIns="91425" spcFirstLastPara="1" rIns="91425" wrap="square" tIns="91425">
            <a:normAutofit/>
          </a:bodyPr>
          <a:lstStyle>
            <a:lvl1pPr indent="-292100" lvl="0" marL="457200" rtl="0">
              <a:lnSpc>
                <a:spcPct val="100000"/>
              </a:lnSpc>
              <a:spcBef>
                <a:spcPts val="0"/>
              </a:spcBef>
              <a:spcAft>
                <a:spcPts val="0"/>
              </a:spcAft>
              <a:buSzPts val="1000"/>
              <a:buChar char="⇨"/>
              <a:defRPr sz="1000"/>
            </a:lvl1pPr>
            <a:lvl2pPr indent="-292100" lvl="1" marL="914400" rtl="0">
              <a:lnSpc>
                <a:spcPct val="100000"/>
              </a:lnSpc>
              <a:spcBef>
                <a:spcPts val="0"/>
              </a:spcBef>
              <a:spcAft>
                <a:spcPts val="0"/>
              </a:spcAft>
              <a:buClr>
                <a:schemeClr val="dk2"/>
              </a:buClr>
              <a:buSzPts val="1000"/>
              <a:buChar char="○"/>
              <a:defRPr sz="1000">
                <a:solidFill>
                  <a:schemeClr val="dk2"/>
                </a:solidFill>
              </a:defRPr>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66700" lvl="6" marL="3200400" rtl="0">
              <a:lnSpc>
                <a:spcPct val="100000"/>
              </a:lnSpc>
              <a:spcBef>
                <a:spcPts val="0"/>
              </a:spcBef>
              <a:spcAft>
                <a:spcPts val="0"/>
              </a:spcAft>
              <a:buSzPts val="600"/>
              <a:buChar char="𝄞"/>
              <a:defRPr sz="600"/>
            </a:lvl7pPr>
            <a:lvl8pPr indent="-266700" lvl="7" marL="3657600" rtl="0">
              <a:lnSpc>
                <a:spcPct val="100000"/>
              </a:lnSpc>
              <a:spcBef>
                <a:spcPts val="0"/>
              </a:spcBef>
              <a:spcAft>
                <a:spcPts val="0"/>
              </a:spcAft>
              <a:buSzPts val="600"/>
              <a:buChar char="𝄢"/>
              <a:defRPr sz="600"/>
            </a:lvl8pPr>
            <a:lvl9pPr indent="-266700" lvl="8" marL="4114800" rtl="0">
              <a:lnSpc>
                <a:spcPct val="100000"/>
              </a:lnSpc>
              <a:spcBef>
                <a:spcPts val="0"/>
              </a:spcBef>
              <a:spcAft>
                <a:spcPts val="0"/>
              </a:spcAft>
              <a:buSzPts val="600"/>
              <a:buChar char="𝄡"/>
              <a:defRPr sz="600"/>
            </a:lvl9pPr>
          </a:lstStyle>
          <a:p/>
        </p:txBody>
      </p:sp>
      <p:sp>
        <p:nvSpPr>
          <p:cNvPr id="617" name="Google Shape;617;p37"/>
          <p:cNvSpPr txBox="1"/>
          <p:nvPr>
            <p:ph idx="2" type="body"/>
          </p:nvPr>
        </p:nvSpPr>
        <p:spPr>
          <a:xfrm>
            <a:off x="3881708" y="2682858"/>
            <a:ext cx="1371600" cy="685800"/>
          </a:xfrm>
          <a:prstGeom prst="rect">
            <a:avLst/>
          </a:prstGeom>
        </p:spPr>
        <p:txBody>
          <a:bodyPr anchorCtr="0" anchor="t" bIns="274300" lIns="91425" spcFirstLastPara="1" rIns="91425" wrap="square" tIns="91425">
            <a:normAutofit/>
          </a:bodyPr>
          <a:lstStyle>
            <a:lvl1pPr indent="-317500" lvl="0" marL="457200" rtl="0" algn="ctr">
              <a:lnSpc>
                <a:spcPct val="100000"/>
              </a:lnSpc>
              <a:spcBef>
                <a:spcPts val="0"/>
              </a:spcBef>
              <a:spcAft>
                <a:spcPts val="0"/>
              </a:spcAft>
              <a:buSzPts val="1400"/>
              <a:buFont typeface="Source Sans Pro"/>
              <a:buChar char="●"/>
              <a:defRPr b="1" sz="1400">
                <a:latin typeface="Source Sans Pro"/>
                <a:ea typeface="Source Sans Pro"/>
                <a:cs typeface="Source Sans Pro"/>
                <a:sym typeface="Source Sans Pro"/>
              </a:defRPr>
            </a:lvl1pPr>
            <a:lvl2pPr indent="-292100" lvl="1" marL="914400" rtl="0" algn="ctr">
              <a:lnSpc>
                <a:spcPct val="100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2pPr>
            <a:lvl3pPr indent="-279400" lvl="2" marL="1371600" rtl="0" algn="ctr">
              <a:lnSpc>
                <a:spcPct val="100000"/>
              </a:lnSpc>
              <a:spcBef>
                <a:spcPts val="0"/>
              </a:spcBef>
              <a:spcAft>
                <a:spcPts val="0"/>
              </a:spcAft>
              <a:buSzPts val="800"/>
              <a:buChar char="♯"/>
              <a:defRPr sz="800"/>
            </a:lvl3pPr>
            <a:lvl4pPr indent="-279400" lvl="3" marL="1828800" rtl="0" algn="ctr">
              <a:lnSpc>
                <a:spcPct val="100000"/>
              </a:lnSpc>
              <a:spcBef>
                <a:spcPts val="0"/>
              </a:spcBef>
              <a:spcAft>
                <a:spcPts val="0"/>
              </a:spcAft>
              <a:buSzPts val="800"/>
              <a:buChar char="♭"/>
              <a:defRPr sz="800"/>
            </a:lvl4pPr>
            <a:lvl5pPr indent="-279400" lvl="4" marL="2286000" rtl="0" algn="ctr">
              <a:lnSpc>
                <a:spcPct val="100000"/>
              </a:lnSpc>
              <a:spcBef>
                <a:spcPts val="0"/>
              </a:spcBef>
              <a:spcAft>
                <a:spcPts val="0"/>
              </a:spcAft>
              <a:buSzPts val="800"/>
              <a:buChar char="𝄪"/>
              <a:defRPr sz="800"/>
            </a:lvl5pPr>
            <a:lvl6pPr indent="-279400" lvl="5" marL="2743200" rtl="0" algn="ctr">
              <a:lnSpc>
                <a:spcPct val="100000"/>
              </a:lnSpc>
              <a:spcBef>
                <a:spcPts val="0"/>
              </a:spcBef>
              <a:spcAft>
                <a:spcPts val="0"/>
              </a:spcAft>
              <a:buSzPts val="800"/>
              <a:buChar char="𝄫"/>
              <a:defRPr sz="800"/>
            </a:lvl6pPr>
            <a:lvl7pPr indent="-266700" lvl="6" marL="3200400" rtl="0" algn="ctr">
              <a:lnSpc>
                <a:spcPct val="100000"/>
              </a:lnSpc>
              <a:spcBef>
                <a:spcPts val="0"/>
              </a:spcBef>
              <a:spcAft>
                <a:spcPts val="0"/>
              </a:spcAft>
              <a:buSzPts val="600"/>
              <a:buChar char="𝄞"/>
              <a:defRPr sz="600"/>
            </a:lvl7pPr>
            <a:lvl8pPr indent="-266700" lvl="7" marL="3657600" rtl="0" algn="ctr">
              <a:lnSpc>
                <a:spcPct val="100000"/>
              </a:lnSpc>
              <a:spcBef>
                <a:spcPts val="0"/>
              </a:spcBef>
              <a:spcAft>
                <a:spcPts val="0"/>
              </a:spcAft>
              <a:buSzPts val="600"/>
              <a:buChar char="𝄢"/>
              <a:defRPr sz="600"/>
            </a:lvl8pPr>
            <a:lvl9pPr indent="-266700" lvl="8" marL="4114800" rtl="0" algn="ctr">
              <a:lnSpc>
                <a:spcPct val="100000"/>
              </a:lnSpc>
              <a:spcBef>
                <a:spcPts val="0"/>
              </a:spcBef>
              <a:spcAft>
                <a:spcPts val="0"/>
              </a:spcAft>
              <a:buSzPts val="600"/>
              <a:buChar char="𝄡"/>
              <a:defRPr sz="600"/>
            </a:lvl9pPr>
          </a:lstStyle>
          <a:p/>
        </p:txBody>
      </p:sp>
      <p:sp>
        <p:nvSpPr>
          <p:cNvPr id="618" name="Google Shape;618;p37"/>
          <p:cNvSpPr txBox="1"/>
          <p:nvPr>
            <p:ph idx="3" type="body"/>
          </p:nvPr>
        </p:nvSpPr>
        <p:spPr>
          <a:xfrm>
            <a:off x="5969871" y="2169587"/>
            <a:ext cx="1371600" cy="685800"/>
          </a:xfrm>
          <a:prstGeom prst="rect">
            <a:avLst/>
          </a:prstGeom>
        </p:spPr>
        <p:txBody>
          <a:bodyPr anchorCtr="0" anchor="t" bIns="274300" lIns="91425" spcFirstLastPara="1" rIns="91425" wrap="square" tIns="91425">
            <a:normAutofit/>
          </a:bodyPr>
          <a:lstStyle>
            <a:lvl1pPr indent="-317500" lvl="0" marL="457200" rtl="0" algn="ctr">
              <a:lnSpc>
                <a:spcPct val="100000"/>
              </a:lnSpc>
              <a:spcBef>
                <a:spcPts val="0"/>
              </a:spcBef>
              <a:spcAft>
                <a:spcPts val="0"/>
              </a:spcAft>
              <a:buSzPts val="1400"/>
              <a:buFont typeface="Source Sans Pro"/>
              <a:buChar char="●"/>
              <a:defRPr b="1" sz="1400">
                <a:latin typeface="Source Sans Pro"/>
                <a:ea typeface="Source Sans Pro"/>
                <a:cs typeface="Source Sans Pro"/>
                <a:sym typeface="Source Sans Pro"/>
              </a:defRPr>
            </a:lvl1pPr>
            <a:lvl2pPr indent="-292100" lvl="1" marL="914400" rtl="0" algn="ctr">
              <a:lnSpc>
                <a:spcPct val="100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2pPr>
            <a:lvl3pPr indent="-279400" lvl="2" marL="1371600" rtl="0" algn="ctr">
              <a:lnSpc>
                <a:spcPct val="100000"/>
              </a:lnSpc>
              <a:spcBef>
                <a:spcPts val="0"/>
              </a:spcBef>
              <a:spcAft>
                <a:spcPts val="0"/>
              </a:spcAft>
              <a:buSzPts val="800"/>
              <a:buChar char="♯"/>
              <a:defRPr sz="800"/>
            </a:lvl3pPr>
            <a:lvl4pPr indent="-279400" lvl="3" marL="1828800" rtl="0" algn="ctr">
              <a:lnSpc>
                <a:spcPct val="100000"/>
              </a:lnSpc>
              <a:spcBef>
                <a:spcPts val="0"/>
              </a:spcBef>
              <a:spcAft>
                <a:spcPts val="0"/>
              </a:spcAft>
              <a:buSzPts val="800"/>
              <a:buChar char="♭"/>
              <a:defRPr sz="800"/>
            </a:lvl4pPr>
            <a:lvl5pPr indent="-279400" lvl="4" marL="2286000" rtl="0" algn="ctr">
              <a:lnSpc>
                <a:spcPct val="100000"/>
              </a:lnSpc>
              <a:spcBef>
                <a:spcPts val="0"/>
              </a:spcBef>
              <a:spcAft>
                <a:spcPts val="0"/>
              </a:spcAft>
              <a:buSzPts val="800"/>
              <a:buChar char="𝄪"/>
              <a:defRPr sz="800"/>
            </a:lvl5pPr>
            <a:lvl6pPr indent="-279400" lvl="5" marL="2743200" rtl="0" algn="ctr">
              <a:lnSpc>
                <a:spcPct val="100000"/>
              </a:lnSpc>
              <a:spcBef>
                <a:spcPts val="0"/>
              </a:spcBef>
              <a:spcAft>
                <a:spcPts val="0"/>
              </a:spcAft>
              <a:buSzPts val="800"/>
              <a:buChar char="𝄫"/>
              <a:defRPr sz="800"/>
            </a:lvl6pPr>
            <a:lvl7pPr indent="-266700" lvl="6" marL="3200400" rtl="0" algn="ctr">
              <a:lnSpc>
                <a:spcPct val="100000"/>
              </a:lnSpc>
              <a:spcBef>
                <a:spcPts val="0"/>
              </a:spcBef>
              <a:spcAft>
                <a:spcPts val="0"/>
              </a:spcAft>
              <a:buSzPts val="600"/>
              <a:buChar char="𝄞"/>
              <a:defRPr sz="600"/>
            </a:lvl7pPr>
            <a:lvl8pPr indent="-266700" lvl="7" marL="3657600" rtl="0" algn="ctr">
              <a:lnSpc>
                <a:spcPct val="100000"/>
              </a:lnSpc>
              <a:spcBef>
                <a:spcPts val="0"/>
              </a:spcBef>
              <a:spcAft>
                <a:spcPts val="0"/>
              </a:spcAft>
              <a:buSzPts val="600"/>
              <a:buChar char="𝄢"/>
              <a:defRPr sz="600"/>
            </a:lvl8pPr>
            <a:lvl9pPr indent="-266700" lvl="8" marL="4114800" rtl="0" algn="ctr">
              <a:lnSpc>
                <a:spcPct val="100000"/>
              </a:lnSpc>
              <a:spcBef>
                <a:spcPts val="0"/>
              </a:spcBef>
              <a:spcAft>
                <a:spcPts val="0"/>
              </a:spcAft>
              <a:buSzPts val="600"/>
              <a:buChar char="𝄡"/>
              <a:defRPr sz="600"/>
            </a:lvl9pPr>
          </a:lstStyle>
          <a:p/>
        </p:txBody>
      </p:sp>
      <p:sp>
        <p:nvSpPr>
          <p:cNvPr id="619" name="Google Shape;619;p37"/>
          <p:cNvSpPr txBox="1"/>
          <p:nvPr>
            <p:ph idx="4" type="body"/>
          </p:nvPr>
        </p:nvSpPr>
        <p:spPr>
          <a:xfrm>
            <a:off x="1770253" y="2178187"/>
            <a:ext cx="1371600" cy="685800"/>
          </a:xfrm>
          <a:prstGeom prst="rect">
            <a:avLst/>
          </a:prstGeom>
        </p:spPr>
        <p:txBody>
          <a:bodyPr anchorCtr="0" anchor="t" bIns="274300" lIns="91425" spcFirstLastPara="1" rIns="91425" wrap="square" tIns="91425">
            <a:normAutofit/>
          </a:bodyPr>
          <a:lstStyle>
            <a:lvl1pPr indent="-317500" lvl="0" marL="457200" rtl="0" algn="ctr">
              <a:lnSpc>
                <a:spcPct val="100000"/>
              </a:lnSpc>
              <a:spcBef>
                <a:spcPts val="0"/>
              </a:spcBef>
              <a:spcAft>
                <a:spcPts val="0"/>
              </a:spcAft>
              <a:buSzPts val="1400"/>
              <a:buFont typeface="Source Sans Pro"/>
              <a:buChar char="●"/>
              <a:defRPr b="1" sz="1400">
                <a:latin typeface="Source Sans Pro"/>
                <a:ea typeface="Source Sans Pro"/>
                <a:cs typeface="Source Sans Pro"/>
                <a:sym typeface="Source Sans Pro"/>
              </a:defRPr>
            </a:lvl1pPr>
            <a:lvl2pPr indent="-292100" lvl="1" marL="914400" rtl="0" algn="ctr">
              <a:lnSpc>
                <a:spcPct val="100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2pPr>
            <a:lvl3pPr indent="-279400" lvl="2" marL="1371600" rtl="0" algn="ctr">
              <a:lnSpc>
                <a:spcPct val="100000"/>
              </a:lnSpc>
              <a:spcBef>
                <a:spcPts val="0"/>
              </a:spcBef>
              <a:spcAft>
                <a:spcPts val="0"/>
              </a:spcAft>
              <a:buSzPts val="800"/>
              <a:buChar char="♯"/>
              <a:defRPr sz="800"/>
            </a:lvl3pPr>
            <a:lvl4pPr indent="-279400" lvl="3" marL="1828800" rtl="0" algn="ctr">
              <a:lnSpc>
                <a:spcPct val="100000"/>
              </a:lnSpc>
              <a:spcBef>
                <a:spcPts val="0"/>
              </a:spcBef>
              <a:spcAft>
                <a:spcPts val="0"/>
              </a:spcAft>
              <a:buSzPts val="800"/>
              <a:buChar char="♭"/>
              <a:defRPr sz="800"/>
            </a:lvl4pPr>
            <a:lvl5pPr indent="-279400" lvl="4" marL="2286000" rtl="0" algn="ctr">
              <a:lnSpc>
                <a:spcPct val="100000"/>
              </a:lnSpc>
              <a:spcBef>
                <a:spcPts val="0"/>
              </a:spcBef>
              <a:spcAft>
                <a:spcPts val="0"/>
              </a:spcAft>
              <a:buSzPts val="800"/>
              <a:buChar char="𝄪"/>
              <a:defRPr sz="800"/>
            </a:lvl5pPr>
            <a:lvl6pPr indent="-279400" lvl="5" marL="2743200" rtl="0" algn="ctr">
              <a:lnSpc>
                <a:spcPct val="100000"/>
              </a:lnSpc>
              <a:spcBef>
                <a:spcPts val="0"/>
              </a:spcBef>
              <a:spcAft>
                <a:spcPts val="0"/>
              </a:spcAft>
              <a:buSzPts val="800"/>
              <a:buChar char="𝄫"/>
              <a:defRPr sz="800"/>
            </a:lvl6pPr>
            <a:lvl7pPr indent="-266700" lvl="6" marL="3200400" rtl="0" algn="ctr">
              <a:lnSpc>
                <a:spcPct val="100000"/>
              </a:lnSpc>
              <a:spcBef>
                <a:spcPts val="0"/>
              </a:spcBef>
              <a:spcAft>
                <a:spcPts val="0"/>
              </a:spcAft>
              <a:buSzPts val="600"/>
              <a:buChar char="𝄞"/>
              <a:defRPr sz="600"/>
            </a:lvl7pPr>
            <a:lvl8pPr indent="-266700" lvl="7" marL="3657600" rtl="0" algn="ctr">
              <a:lnSpc>
                <a:spcPct val="100000"/>
              </a:lnSpc>
              <a:spcBef>
                <a:spcPts val="0"/>
              </a:spcBef>
              <a:spcAft>
                <a:spcPts val="0"/>
              </a:spcAft>
              <a:buSzPts val="600"/>
              <a:buChar char="𝄢"/>
              <a:defRPr sz="600"/>
            </a:lvl8pPr>
            <a:lvl9pPr indent="-266700" lvl="8" marL="4114800" rtl="0" algn="ctr">
              <a:lnSpc>
                <a:spcPct val="100000"/>
              </a:lnSpc>
              <a:spcBef>
                <a:spcPts val="0"/>
              </a:spcBef>
              <a:spcAft>
                <a:spcPts val="0"/>
              </a:spcAft>
              <a:buSzPts val="600"/>
              <a:buChar char="𝄡"/>
              <a:defRPr sz="600"/>
            </a:lvl9pPr>
          </a:lstStyle>
          <a:p/>
        </p:txBody>
      </p:sp>
      <p:sp>
        <p:nvSpPr>
          <p:cNvPr id="620" name="Google Shape;620;p37"/>
          <p:cNvSpPr txBox="1"/>
          <p:nvPr>
            <p:ph idx="5" type="body"/>
          </p:nvPr>
        </p:nvSpPr>
        <p:spPr>
          <a:xfrm>
            <a:off x="101183" y="1220575"/>
            <a:ext cx="2057400" cy="957600"/>
          </a:xfrm>
          <a:prstGeom prst="rect">
            <a:avLst/>
          </a:prstGeom>
        </p:spPr>
        <p:txBody>
          <a:bodyPr anchorCtr="0" anchor="t" bIns="0" lIns="91425" spcFirstLastPara="1" rIns="91425" wrap="square" tIns="91425">
            <a:normAutofit/>
          </a:bodyPr>
          <a:lstStyle>
            <a:lvl1pPr indent="-292100" lvl="0" marL="457200" rtl="0">
              <a:lnSpc>
                <a:spcPct val="100000"/>
              </a:lnSpc>
              <a:spcBef>
                <a:spcPts val="0"/>
              </a:spcBef>
              <a:spcAft>
                <a:spcPts val="0"/>
              </a:spcAft>
              <a:buSzPts val="1000"/>
              <a:buChar char="⇨"/>
              <a:defRPr sz="1000"/>
            </a:lvl1pPr>
            <a:lvl2pPr indent="-292100" lvl="1" marL="914400" rtl="0">
              <a:lnSpc>
                <a:spcPct val="100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66700" lvl="6" marL="3200400" rtl="0">
              <a:lnSpc>
                <a:spcPct val="100000"/>
              </a:lnSpc>
              <a:spcBef>
                <a:spcPts val="0"/>
              </a:spcBef>
              <a:spcAft>
                <a:spcPts val="0"/>
              </a:spcAft>
              <a:buSzPts val="600"/>
              <a:buChar char="𝄞"/>
              <a:defRPr sz="600"/>
            </a:lvl7pPr>
            <a:lvl8pPr indent="-266700" lvl="7" marL="3657600" rtl="0">
              <a:lnSpc>
                <a:spcPct val="100000"/>
              </a:lnSpc>
              <a:spcBef>
                <a:spcPts val="0"/>
              </a:spcBef>
              <a:spcAft>
                <a:spcPts val="0"/>
              </a:spcAft>
              <a:buSzPts val="600"/>
              <a:buChar char="𝄢"/>
              <a:defRPr sz="600"/>
            </a:lvl8pPr>
            <a:lvl9pPr indent="-266700" lvl="8" marL="4114800" rtl="0">
              <a:lnSpc>
                <a:spcPct val="100000"/>
              </a:lnSpc>
              <a:spcBef>
                <a:spcPts val="0"/>
              </a:spcBef>
              <a:spcAft>
                <a:spcPts val="0"/>
              </a:spcAft>
              <a:buSzPts val="600"/>
              <a:buChar char="𝄡"/>
              <a:defRPr sz="600"/>
            </a:lvl9pPr>
          </a:lstStyle>
          <a:p/>
        </p:txBody>
      </p:sp>
      <p:sp>
        <p:nvSpPr>
          <p:cNvPr id="621" name="Google Shape;621;p37"/>
          <p:cNvSpPr txBox="1"/>
          <p:nvPr>
            <p:ph idx="6" type="body"/>
          </p:nvPr>
        </p:nvSpPr>
        <p:spPr>
          <a:xfrm>
            <a:off x="7038590" y="222375"/>
            <a:ext cx="2057400" cy="957600"/>
          </a:xfrm>
          <a:prstGeom prst="rect">
            <a:avLst/>
          </a:prstGeom>
        </p:spPr>
        <p:txBody>
          <a:bodyPr anchorCtr="0" anchor="t" bIns="0" lIns="91425" spcFirstLastPara="1" rIns="91425" wrap="square" tIns="91425">
            <a:normAutofit/>
          </a:bodyPr>
          <a:lstStyle>
            <a:lvl1pPr indent="-292100" lvl="0" marL="457200" rtl="0">
              <a:lnSpc>
                <a:spcPct val="100000"/>
              </a:lnSpc>
              <a:spcBef>
                <a:spcPts val="0"/>
              </a:spcBef>
              <a:spcAft>
                <a:spcPts val="0"/>
              </a:spcAft>
              <a:buSzPts val="1000"/>
              <a:buChar char="⇨"/>
              <a:defRPr sz="1000"/>
            </a:lvl1pPr>
            <a:lvl2pPr indent="-292100" lvl="1" marL="914400" rtl="0">
              <a:lnSpc>
                <a:spcPct val="100000"/>
              </a:lnSpc>
              <a:spcBef>
                <a:spcPts val="0"/>
              </a:spcBef>
              <a:spcAft>
                <a:spcPts val="0"/>
              </a:spcAft>
              <a:buClr>
                <a:schemeClr val="dk2"/>
              </a:buClr>
              <a:buSzPts val="1000"/>
              <a:buChar char="○"/>
              <a:defRPr sz="1000">
                <a:solidFill>
                  <a:schemeClr val="dk2"/>
                </a:solidFill>
              </a:defRPr>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66700" lvl="6" marL="3200400" rtl="0">
              <a:lnSpc>
                <a:spcPct val="100000"/>
              </a:lnSpc>
              <a:spcBef>
                <a:spcPts val="0"/>
              </a:spcBef>
              <a:spcAft>
                <a:spcPts val="0"/>
              </a:spcAft>
              <a:buSzPts val="600"/>
              <a:buChar char="𝄞"/>
              <a:defRPr sz="600"/>
            </a:lvl7pPr>
            <a:lvl8pPr indent="-266700" lvl="7" marL="3657600" rtl="0">
              <a:lnSpc>
                <a:spcPct val="100000"/>
              </a:lnSpc>
              <a:spcBef>
                <a:spcPts val="0"/>
              </a:spcBef>
              <a:spcAft>
                <a:spcPts val="0"/>
              </a:spcAft>
              <a:buSzPts val="600"/>
              <a:buChar char="𝄢"/>
              <a:defRPr sz="600"/>
            </a:lvl8pPr>
            <a:lvl9pPr indent="-266700" lvl="8" marL="4114800" rtl="0">
              <a:lnSpc>
                <a:spcPct val="100000"/>
              </a:lnSpc>
              <a:spcBef>
                <a:spcPts val="0"/>
              </a:spcBef>
              <a:spcAft>
                <a:spcPts val="0"/>
              </a:spcAft>
              <a:buSzPts val="600"/>
              <a:buChar char="𝄡"/>
              <a:defRPr sz="600"/>
            </a:lvl9pPr>
          </a:lstStyle>
          <a:p/>
        </p:txBody>
      </p:sp>
      <p:sp>
        <p:nvSpPr>
          <p:cNvPr id="622" name="Google Shape;622;p37"/>
          <p:cNvSpPr txBox="1"/>
          <p:nvPr>
            <p:ph idx="7" type="body"/>
          </p:nvPr>
        </p:nvSpPr>
        <p:spPr>
          <a:xfrm>
            <a:off x="70725" y="2677079"/>
            <a:ext cx="1371600" cy="685800"/>
          </a:xfrm>
          <a:prstGeom prst="rect">
            <a:avLst/>
          </a:prstGeom>
        </p:spPr>
        <p:txBody>
          <a:bodyPr anchorCtr="0" anchor="t" bIns="274300" lIns="91425" spcFirstLastPara="1" rIns="91425" wrap="square" tIns="91425">
            <a:normAutofit/>
          </a:bodyPr>
          <a:lstStyle>
            <a:lvl1pPr indent="-317500" lvl="0" marL="457200" rtl="0">
              <a:lnSpc>
                <a:spcPct val="100000"/>
              </a:lnSpc>
              <a:spcBef>
                <a:spcPts val="0"/>
              </a:spcBef>
              <a:spcAft>
                <a:spcPts val="0"/>
              </a:spcAft>
              <a:buSzPts val="1400"/>
              <a:buFont typeface="Source Sans Pro"/>
              <a:buChar char="●"/>
              <a:defRPr b="1" sz="1400">
                <a:latin typeface="Source Sans Pro"/>
                <a:ea typeface="Source Sans Pro"/>
                <a:cs typeface="Source Sans Pro"/>
                <a:sym typeface="Source Sans Pro"/>
              </a:defRPr>
            </a:lvl1pPr>
            <a:lvl2pPr indent="-292100" lvl="1" marL="914400" rtl="0">
              <a:lnSpc>
                <a:spcPct val="100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66700" lvl="6" marL="3200400" rtl="0">
              <a:lnSpc>
                <a:spcPct val="100000"/>
              </a:lnSpc>
              <a:spcBef>
                <a:spcPts val="0"/>
              </a:spcBef>
              <a:spcAft>
                <a:spcPts val="0"/>
              </a:spcAft>
              <a:buSzPts val="600"/>
              <a:buChar char="𝄞"/>
              <a:defRPr sz="600"/>
            </a:lvl7pPr>
            <a:lvl8pPr indent="-266700" lvl="7" marL="3657600" rtl="0">
              <a:lnSpc>
                <a:spcPct val="100000"/>
              </a:lnSpc>
              <a:spcBef>
                <a:spcPts val="0"/>
              </a:spcBef>
              <a:spcAft>
                <a:spcPts val="0"/>
              </a:spcAft>
              <a:buSzPts val="600"/>
              <a:buChar char="𝄢"/>
              <a:defRPr sz="600"/>
            </a:lvl8pPr>
            <a:lvl9pPr indent="-266700" lvl="8" marL="4114800" rtl="0">
              <a:lnSpc>
                <a:spcPct val="100000"/>
              </a:lnSpc>
              <a:spcBef>
                <a:spcPts val="0"/>
              </a:spcBef>
              <a:spcAft>
                <a:spcPts val="0"/>
              </a:spcAft>
              <a:buSzPts val="600"/>
              <a:buChar char="𝄡"/>
              <a:defRPr sz="600"/>
            </a:lvl9pPr>
          </a:lstStyle>
          <a:p/>
        </p:txBody>
      </p:sp>
      <p:sp>
        <p:nvSpPr>
          <p:cNvPr id="623" name="Google Shape;623;p37"/>
          <p:cNvSpPr/>
          <p:nvPr/>
        </p:nvSpPr>
        <p:spPr>
          <a:xfrm>
            <a:off x="2456186" y="2549670"/>
            <a:ext cx="2103000" cy="126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7"/>
          <p:cNvSpPr/>
          <p:nvPr/>
        </p:nvSpPr>
        <p:spPr>
          <a:xfrm>
            <a:off x="6682668" y="2549674"/>
            <a:ext cx="2103000" cy="126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7"/>
          <p:cNvSpPr/>
          <p:nvPr/>
        </p:nvSpPr>
        <p:spPr>
          <a:xfrm>
            <a:off x="341350" y="2549670"/>
            <a:ext cx="2103000" cy="12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7"/>
          <p:cNvSpPr/>
          <p:nvPr/>
        </p:nvSpPr>
        <p:spPr>
          <a:xfrm>
            <a:off x="4576608" y="2549670"/>
            <a:ext cx="2103000" cy="126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 name="Google Shape;627;p37"/>
          <p:cNvCxnSpPr/>
          <p:nvPr/>
        </p:nvCxnSpPr>
        <p:spPr>
          <a:xfrm rot="10800000">
            <a:off x="333363" y="2181275"/>
            <a:ext cx="0" cy="494700"/>
          </a:xfrm>
          <a:prstGeom prst="straightConnector1">
            <a:avLst/>
          </a:prstGeom>
          <a:noFill/>
          <a:ln cap="flat" cmpd="sng" w="19050">
            <a:solidFill>
              <a:srgbClr val="666666"/>
            </a:solidFill>
            <a:prstDash val="solid"/>
            <a:round/>
            <a:headEnd len="med" w="med" type="none"/>
            <a:tailEnd len="med" w="med" type="oval"/>
          </a:ln>
        </p:spPr>
      </p:cxnSp>
      <p:cxnSp>
        <p:nvCxnSpPr>
          <p:cNvPr id="628" name="Google Shape;628;p37"/>
          <p:cNvCxnSpPr/>
          <p:nvPr/>
        </p:nvCxnSpPr>
        <p:spPr>
          <a:xfrm>
            <a:off x="6679600" y="2549675"/>
            <a:ext cx="0" cy="495600"/>
          </a:xfrm>
          <a:prstGeom prst="straightConnector1">
            <a:avLst/>
          </a:prstGeom>
          <a:noFill/>
          <a:ln cap="flat" cmpd="sng" w="19050">
            <a:solidFill>
              <a:srgbClr val="666666"/>
            </a:solidFill>
            <a:prstDash val="solid"/>
            <a:round/>
            <a:headEnd len="med" w="med" type="none"/>
            <a:tailEnd len="med" w="med" type="oval"/>
          </a:ln>
        </p:spPr>
      </p:cxnSp>
      <p:cxnSp>
        <p:nvCxnSpPr>
          <p:cNvPr id="629" name="Google Shape;629;p37"/>
          <p:cNvCxnSpPr/>
          <p:nvPr/>
        </p:nvCxnSpPr>
        <p:spPr>
          <a:xfrm>
            <a:off x="2452329" y="2549675"/>
            <a:ext cx="0" cy="495600"/>
          </a:xfrm>
          <a:prstGeom prst="straightConnector1">
            <a:avLst/>
          </a:prstGeom>
          <a:noFill/>
          <a:ln cap="flat" cmpd="sng" w="19050">
            <a:solidFill>
              <a:srgbClr val="666666"/>
            </a:solidFill>
            <a:prstDash val="solid"/>
            <a:round/>
            <a:headEnd len="med" w="med" type="none"/>
            <a:tailEnd len="med" w="med" type="oval"/>
          </a:ln>
        </p:spPr>
      </p:cxnSp>
      <p:cxnSp>
        <p:nvCxnSpPr>
          <p:cNvPr id="630" name="Google Shape;630;p37"/>
          <p:cNvCxnSpPr/>
          <p:nvPr/>
        </p:nvCxnSpPr>
        <p:spPr>
          <a:xfrm rot="10800000">
            <a:off x="4567176" y="2181275"/>
            <a:ext cx="0" cy="494700"/>
          </a:xfrm>
          <a:prstGeom prst="straightConnector1">
            <a:avLst/>
          </a:prstGeom>
          <a:noFill/>
          <a:ln cap="flat" cmpd="sng" w="19050">
            <a:solidFill>
              <a:srgbClr val="666666"/>
            </a:solidFill>
            <a:prstDash val="solid"/>
            <a:round/>
            <a:headEnd len="med" w="med" type="none"/>
            <a:tailEnd len="med" w="med" type="oval"/>
          </a:ln>
        </p:spPr>
      </p:cxnSp>
      <p:sp>
        <p:nvSpPr>
          <p:cNvPr id="631" name="Google Shape;631;p37"/>
          <p:cNvSpPr txBox="1"/>
          <p:nvPr>
            <p:ph idx="8" type="body"/>
          </p:nvPr>
        </p:nvSpPr>
        <p:spPr>
          <a:xfrm>
            <a:off x="2182515" y="3045275"/>
            <a:ext cx="2057400" cy="957600"/>
          </a:xfrm>
          <a:prstGeom prst="rect">
            <a:avLst/>
          </a:prstGeom>
        </p:spPr>
        <p:txBody>
          <a:bodyPr anchorCtr="0" anchor="t" bIns="0" lIns="91425" spcFirstLastPara="1" rIns="91425" wrap="square" tIns="91425">
            <a:normAutofit/>
          </a:bodyPr>
          <a:lstStyle>
            <a:lvl1pPr indent="-292100" lvl="0" marL="457200" rtl="0">
              <a:lnSpc>
                <a:spcPct val="100000"/>
              </a:lnSpc>
              <a:spcBef>
                <a:spcPts val="0"/>
              </a:spcBef>
              <a:spcAft>
                <a:spcPts val="0"/>
              </a:spcAft>
              <a:buSzPts val="1000"/>
              <a:buChar char="⇨"/>
              <a:defRPr sz="1000"/>
            </a:lvl1pPr>
            <a:lvl2pPr indent="-292100" lvl="1" marL="914400" rtl="0">
              <a:lnSpc>
                <a:spcPct val="100000"/>
              </a:lnSpc>
              <a:spcBef>
                <a:spcPts val="0"/>
              </a:spcBef>
              <a:spcAft>
                <a:spcPts val="0"/>
              </a:spcAft>
              <a:buClr>
                <a:schemeClr val="dk2"/>
              </a:buClr>
              <a:buSzPts val="1000"/>
              <a:buChar char="○"/>
              <a:defRPr sz="1000">
                <a:solidFill>
                  <a:schemeClr val="dk2"/>
                </a:solidFill>
              </a:defRPr>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66700" lvl="6" marL="3200400" rtl="0">
              <a:lnSpc>
                <a:spcPct val="100000"/>
              </a:lnSpc>
              <a:spcBef>
                <a:spcPts val="0"/>
              </a:spcBef>
              <a:spcAft>
                <a:spcPts val="0"/>
              </a:spcAft>
              <a:buSzPts val="600"/>
              <a:buChar char="𝄞"/>
              <a:defRPr sz="600"/>
            </a:lvl7pPr>
            <a:lvl8pPr indent="-266700" lvl="7" marL="3657600" rtl="0">
              <a:lnSpc>
                <a:spcPct val="100000"/>
              </a:lnSpc>
              <a:spcBef>
                <a:spcPts val="0"/>
              </a:spcBef>
              <a:spcAft>
                <a:spcPts val="0"/>
              </a:spcAft>
              <a:buSzPts val="600"/>
              <a:buChar char="𝄢"/>
              <a:defRPr sz="600"/>
            </a:lvl8pPr>
            <a:lvl9pPr indent="-266700" lvl="8" marL="4114800" rtl="0">
              <a:lnSpc>
                <a:spcPct val="100000"/>
              </a:lnSpc>
              <a:spcBef>
                <a:spcPts val="0"/>
              </a:spcBef>
              <a:spcAft>
                <a:spcPts val="0"/>
              </a:spcAft>
              <a:buSzPts val="600"/>
              <a:buChar char="𝄡"/>
              <a:defRPr sz="600"/>
            </a:lvl9pPr>
          </a:lstStyle>
          <a:p/>
        </p:txBody>
      </p:sp>
      <p:sp>
        <p:nvSpPr>
          <p:cNvPr id="632" name="Google Shape;632;p37"/>
          <p:cNvSpPr txBox="1"/>
          <p:nvPr>
            <p:ph idx="9" type="body"/>
          </p:nvPr>
        </p:nvSpPr>
        <p:spPr>
          <a:xfrm>
            <a:off x="6419005" y="3045275"/>
            <a:ext cx="2057400" cy="957600"/>
          </a:xfrm>
          <a:prstGeom prst="rect">
            <a:avLst/>
          </a:prstGeom>
        </p:spPr>
        <p:txBody>
          <a:bodyPr anchorCtr="0" anchor="t" bIns="0" lIns="91425" spcFirstLastPara="1" rIns="91425" wrap="square" tIns="91425">
            <a:normAutofit/>
          </a:bodyPr>
          <a:lstStyle>
            <a:lvl1pPr indent="-292100" lvl="0" marL="457200" rtl="0">
              <a:lnSpc>
                <a:spcPct val="100000"/>
              </a:lnSpc>
              <a:spcBef>
                <a:spcPts val="0"/>
              </a:spcBef>
              <a:spcAft>
                <a:spcPts val="0"/>
              </a:spcAft>
              <a:buSzPts val="1000"/>
              <a:buChar char="⇨"/>
              <a:defRPr sz="1000"/>
            </a:lvl1pPr>
            <a:lvl2pPr indent="-292100" lvl="1" marL="914400" rtl="0">
              <a:lnSpc>
                <a:spcPct val="100000"/>
              </a:lnSpc>
              <a:spcBef>
                <a:spcPts val="0"/>
              </a:spcBef>
              <a:spcAft>
                <a:spcPts val="0"/>
              </a:spcAft>
              <a:buClr>
                <a:schemeClr val="dk2"/>
              </a:buClr>
              <a:buSzPts val="1000"/>
              <a:buChar char="○"/>
              <a:defRPr sz="1000">
                <a:solidFill>
                  <a:schemeClr val="dk2"/>
                </a:solidFill>
              </a:defRPr>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66700" lvl="6" marL="3200400" rtl="0">
              <a:lnSpc>
                <a:spcPct val="100000"/>
              </a:lnSpc>
              <a:spcBef>
                <a:spcPts val="0"/>
              </a:spcBef>
              <a:spcAft>
                <a:spcPts val="0"/>
              </a:spcAft>
              <a:buSzPts val="600"/>
              <a:buChar char="𝄞"/>
              <a:defRPr sz="600"/>
            </a:lvl7pPr>
            <a:lvl8pPr indent="-266700" lvl="7" marL="3657600" rtl="0">
              <a:lnSpc>
                <a:spcPct val="100000"/>
              </a:lnSpc>
              <a:spcBef>
                <a:spcPts val="0"/>
              </a:spcBef>
              <a:spcAft>
                <a:spcPts val="0"/>
              </a:spcAft>
              <a:buSzPts val="600"/>
              <a:buChar char="𝄢"/>
              <a:defRPr sz="600"/>
            </a:lvl8pPr>
            <a:lvl9pPr indent="-266700" lvl="8" marL="4114800" rtl="0">
              <a:lnSpc>
                <a:spcPct val="100000"/>
              </a:lnSpc>
              <a:spcBef>
                <a:spcPts val="0"/>
              </a:spcBef>
              <a:spcAft>
                <a:spcPts val="0"/>
              </a:spcAft>
              <a:buSzPts val="600"/>
              <a:buChar char="𝄡"/>
              <a:defRPr sz="600"/>
            </a:lvl9pPr>
          </a:lstStyle>
          <a:p/>
        </p:txBody>
      </p:sp>
      <p:cxnSp>
        <p:nvCxnSpPr>
          <p:cNvPr id="633" name="Google Shape;633;p37"/>
          <p:cNvCxnSpPr/>
          <p:nvPr/>
        </p:nvCxnSpPr>
        <p:spPr>
          <a:xfrm flipH="1" rot="-5400000">
            <a:off x="7451100" y="1341825"/>
            <a:ext cx="2285400" cy="383700"/>
          </a:xfrm>
          <a:prstGeom prst="bentConnector3">
            <a:avLst>
              <a:gd fmla="val 349" name="adj1"/>
            </a:avLst>
          </a:prstGeom>
          <a:noFill/>
          <a:ln cap="flat" cmpd="sng" w="19050">
            <a:solidFill>
              <a:schemeClr val="dk2"/>
            </a:solidFill>
            <a:prstDash val="dot"/>
            <a:round/>
            <a:headEnd len="med" w="med" type="oval"/>
            <a:tailEnd len="med" w="med" type="none"/>
          </a:ln>
        </p:spPr>
      </p:cxnSp>
      <p:sp>
        <p:nvSpPr>
          <p:cNvPr id="634" name="Google Shape;634;p37"/>
          <p:cNvSpPr txBox="1"/>
          <p:nvPr>
            <p:ph idx="13" type="body"/>
          </p:nvPr>
        </p:nvSpPr>
        <p:spPr>
          <a:xfrm>
            <a:off x="8250350" y="2677125"/>
            <a:ext cx="909900" cy="685800"/>
          </a:xfrm>
          <a:prstGeom prst="rect">
            <a:avLst/>
          </a:prstGeom>
        </p:spPr>
        <p:txBody>
          <a:bodyPr anchorCtr="0" anchor="t" bIns="274300" lIns="91425" spcFirstLastPara="1" rIns="91425" wrap="square" tIns="91425">
            <a:normAutofit/>
          </a:bodyPr>
          <a:lstStyle>
            <a:lvl1pPr indent="-317500" lvl="0" marL="457200" rtl="0" algn="ctr">
              <a:lnSpc>
                <a:spcPct val="100000"/>
              </a:lnSpc>
              <a:spcBef>
                <a:spcPts val="0"/>
              </a:spcBef>
              <a:spcAft>
                <a:spcPts val="0"/>
              </a:spcAft>
              <a:buSzPts val="1400"/>
              <a:buFont typeface="Source Sans Pro"/>
              <a:buChar char="●"/>
              <a:defRPr b="1" sz="1400">
                <a:latin typeface="Source Sans Pro"/>
                <a:ea typeface="Source Sans Pro"/>
                <a:cs typeface="Source Sans Pro"/>
                <a:sym typeface="Source Sans Pro"/>
              </a:defRPr>
            </a:lvl1pPr>
            <a:lvl2pPr indent="-292100" lvl="1" marL="914400" rtl="0" algn="ctr">
              <a:lnSpc>
                <a:spcPct val="100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2pPr>
            <a:lvl3pPr indent="-279400" lvl="2" marL="1371600" rtl="0" algn="ctr">
              <a:lnSpc>
                <a:spcPct val="100000"/>
              </a:lnSpc>
              <a:spcBef>
                <a:spcPts val="0"/>
              </a:spcBef>
              <a:spcAft>
                <a:spcPts val="0"/>
              </a:spcAft>
              <a:buSzPts val="800"/>
              <a:buChar char="♯"/>
              <a:defRPr sz="800"/>
            </a:lvl3pPr>
            <a:lvl4pPr indent="-279400" lvl="3" marL="1828800" rtl="0" algn="ctr">
              <a:lnSpc>
                <a:spcPct val="100000"/>
              </a:lnSpc>
              <a:spcBef>
                <a:spcPts val="0"/>
              </a:spcBef>
              <a:spcAft>
                <a:spcPts val="0"/>
              </a:spcAft>
              <a:buSzPts val="800"/>
              <a:buChar char="♭"/>
              <a:defRPr sz="800"/>
            </a:lvl4pPr>
            <a:lvl5pPr indent="-279400" lvl="4" marL="2286000" rtl="0" algn="ctr">
              <a:lnSpc>
                <a:spcPct val="100000"/>
              </a:lnSpc>
              <a:spcBef>
                <a:spcPts val="0"/>
              </a:spcBef>
              <a:spcAft>
                <a:spcPts val="0"/>
              </a:spcAft>
              <a:buSzPts val="800"/>
              <a:buChar char="𝄪"/>
              <a:defRPr sz="800"/>
            </a:lvl5pPr>
            <a:lvl6pPr indent="-279400" lvl="5" marL="2743200" rtl="0" algn="ctr">
              <a:lnSpc>
                <a:spcPct val="100000"/>
              </a:lnSpc>
              <a:spcBef>
                <a:spcPts val="0"/>
              </a:spcBef>
              <a:spcAft>
                <a:spcPts val="0"/>
              </a:spcAft>
              <a:buSzPts val="800"/>
              <a:buChar char="𝄫"/>
              <a:defRPr sz="800"/>
            </a:lvl6pPr>
            <a:lvl7pPr indent="-266700" lvl="6" marL="3200400" rtl="0" algn="ctr">
              <a:lnSpc>
                <a:spcPct val="100000"/>
              </a:lnSpc>
              <a:spcBef>
                <a:spcPts val="0"/>
              </a:spcBef>
              <a:spcAft>
                <a:spcPts val="0"/>
              </a:spcAft>
              <a:buSzPts val="600"/>
              <a:buChar char="𝄞"/>
              <a:defRPr sz="600"/>
            </a:lvl7pPr>
            <a:lvl8pPr indent="-266700" lvl="7" marL="3657600" rtl="0" algn="ctr">
              <a:lnSpc>
                <a:spcPct val="100000"/>
              </a:lnSpc>
              <a:spcBef>
                <a:spcPts val="0"/>
              </a:spcBef>
              <a:spcAft>
                <a:spcPts val="0"/>
              </a:spcAft>
              <a:buSzPts val="600"/>
              <a:buChar char="𝄢"/>
              <a:defRPr sz="600"/>
            </a:lvl8pPr>
            <a:lvl9pPr indent="-266700" lvl="8" marL="4114800" rtl="0" algn="ctr">
              <a:lnSpc>
                <a:spcPct val="100000"/>
              </a:lnSpc>
              <a:spcBef>
                <a:spcPts val="0"/>
              </a:spcBef>
              <a:spcAft>
                <a:spcPts val="0"/>
              </a:spcAft>
              <a:buSzPts val="600"/>
              <a:buChar char="𝄡"/>
              <a:defRPr sz="600"/>
            </a:lvl9pPr>
          </a:lstStyle>
          <a:p/>
        </p:txBody>
      </p:sp>
      <p:grpSp>
        <p:nvGrpSpPr>
          <p:cNvPr id="635" name="Google Shape;635;p37"/>
          <p:cNvGrpSpPr/>
          <p:nvPr/>
        </p:nvGrpSpPr>
        <p:grpSpPr>
          <a:xfrm>
            <a:off x="310894" y="212402"/>
            <a:ext cx="6701906" cy="590100"/>
            <a:chOff x="310894" y="212402"/>
            <a:chExt cx="6701906" cy="590100"/>
          </a:xfrm>
        </p:grpSpPr>
        <p:sp>
          <p:nvSpPr>
            <p:cNvPr id="636" name="Google Shape;636;p37"/>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TIMELINE</a:t>
              </a:r>
              <a:endParaRPr b="1" sz="2800">
                <a:latin typeface="Rajdhani"/>
                <a:ea typeface="Rajdhani"/>
                <a:cs typeface="Rajdhani"/>
                <a:sym typeface="Rajdhani"/>
              </a:endParaRPr>
            </a:p>
          </p:txBody>
        </p:sp>
        <p:sp>
          <p:nvSpPr>
            <p:cNvPr id="637" name="Google Shape;637;p37"/>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638" name="Google Shape;638;p37"/>
          <p:cNvGrpSpPr/>
          <p:nvPr/>
        </p:nvGrpSpPr>
        <p:grpSpPr>
          <a:xfrm>
            <a:off x="481726" y="335328"/>
            <a:ext cx="247848" cy="40671"/>
            <a:chOff x="3255165" y="4635382"/>
            <a:chExt cx="247848" cy="40671"/>
          </a:xfrm>
        </p:grpSpPr>
        <p:sp>
          <p:nvSpPr>
            <p:cNvPr id="639" name="Google Shape;639;p37"/>
            <p:cNvSpPr/>
            <p:nvPr/>
          </p:nvSpPr>
          <p:spPr>
            <a:xfrm>
              <a:off x="3255165" y="4635382"/>
              <a:ext cx="23167" cy="40671"/>
            </a:xfrm>
            <a:custGeom>
              <a:rect b="b" l="l" r="r" t="t"/>
              <a:pathLst>
                <a:path extrusionOk="0" h="1192" w="679">
                  <a:moveTo>
                    <a:pt x="337" y="1"/>
                  </a:moveTo>
                  <a:cubicBezTo>
                    <a:pt x="167" y="1"/>
                    <a:pt x="0" y="120"/>
                    <a:pt x="24" y="358"/>
                  </a:cubicBezTo>
                  <a:lnTo>
                    <a:pt x="24" y="1192"/>
                  </a:lnTo>
                  <a:lnTo>
                    <a:pt x="667" y="1192"/>
                  </a:lnTo>
                  <a:lnTo>
                    <a:pt x="667" y="358"/>
                  </a:lnTo>
                  <a:cubicBezTo>
                    <a:pt x="679" y="120"/>
                    <a:pt x="506" y="1"/>
                    <a:pt x="3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7"/>
            <p:cNvSpPr/>
            <p:nvPr/>
          </p:nvSpPr>
          <p:spPr>
            <a:xfrm>
              <a:off x="3480220" y="4635382"/>
              <a:ext cx="22792" cy="40671"/>
            </a:xfrm>
            <a:custGeom>
              <a:rect b="b" l="l" r="r" t="t"/>
              <a:pathLst>
                <a:path extrusionOk="0" h="1192" w="668">
                  <a:moveTo>
                    <a:pt x="334" y="1"/>
                  </a:moveTo>
                  <a:cubicBezTo>
                    <a:pt x="167" y="1"/>
                    <a:pt x="1" y="120"/>
                    <a:pt x="25" y="358"/>
                  </a:cubicBezTo>
                  <a:lnTo>
                    <a:pt x="25" y="1192"/>
                  </a:lnTo>
                  <a:lnTo>
                    <a:pt x="644" y="1192"/>
                  </a:lnTo>
                  <a:lnTo>
                    <a:pt x="644" y="358"/>
                  </a:lnTo>
                  <a:cubicBezTo>
                    <a:pt x="668" y="120"/>
                    <a:pt x="501"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37"/>
          <p:cNvSpPr/>
          <p:nvPr/>
        </p:nvSpPr>
        <p:spPr>
          <a:xfrm>
            <a:off x="422391" y="375965"/>
            <a:ext cx="366517" cy="287666"/>
          </a:xfrm>
          <a:custGeom>
            <a:rect b="b" l="l" r="r" t="t"/>
            <a:pathLst>
              <a:path extrusionOk="0" h="8431" w="10742">
                <a:moveTo>
                  <a:pt x="334" y="1"/>
                </a:moveTo>
                <a:cubicBezTo>
                  <a:pt x="167" y="1"/>
                  <a:pt x="1" y="120"/>
                  <a:pt x="25" y="310"/>
                </a:cubicBezTo>
                <a:lnTo>
                  <a:pt x="25" y="2001"/>
                </a:lnTo>
                <a:lnTo>
                  <a:pt x="10741" y="2001"/>
                </a:lnTo>
                <a:lnTo>
                  <a:pt x="10741" y="310"/>
                </a:lnTo>
                <a:cubicBezTo>
                  <a:pt x="10741" y="144"/>
                  <a:pt x="10598" y="1"/>
                  <a:pt x="10431" y="1"/>
                </a:cubicBezTo>
                <a:lnTo>
                  <a:pt x="9003" y="1"/>
                </a:lnTo>
                <a:lnTo>
                  <a:pt x="9003" y="834"/>
                </a:lnTo>
                <a:cubicBezTo>
                  <a:pt x="8979" y="1025"/>
                  <a:pt x="8830" y="1120"/>
                  <a:pt x="8681" y="1120"/>
                </a:cubicBezTo>
                <a:cubicBezTo>
                  <a:pt x="8532" y="1120"/>
                  <a:pt x="8383" y="1025"/>
                  <a:pt x="8360" y="834"/>
                </a:cubicBezTo>
                <a:lnTo>
                  <a:pt x="8360" y="1"/>
                </a:lnTo>
                <a:lnTo>
                  <a:pt x="2406" y="1"/>
                </a:lnTo>
                <a:lnTo>
                  <a:pt x="2406" y="834"/>
                </a:lnTo>
                <a:cubicBezTo>
                  <a:pt x="2382" y="1025"/>
                  <a:pt x="2233" y="1120"/>
                  <a:pt x="2084" y="1120"/>
                </a:cubicBezTo>
                <a:cubicBezTo>
                  <a:pt x="1936" y="1120"/>
                  <a:pt x="1787" y="1025"/>
                  <a:pt x="1763" y="834"/>
                </a:cubicBezTo>
                <a:lnTo>
                  <a:pt x="1763" y="1"/>
                </a:lnTo>
                <a:close/>
                <a:moveTo>
                  <a:pt x="3263" y="3429"/>
                </a:moveTo>
                <a:cubicBezTo>
                  <a:pt x="3701" y="3429"/>
                  <a:pt x="3708" y="4075"/>
                  <a:pt x="3284" y="4075"/>
                </a:cubicBezTo>
                <a:cubicBezTo>
                  <a:pt x="3270" y="4075"/>
                  <a:pt x="3255" y="4074"/>
                  <a:pt x="3239" y="4073"/>
                </a:cubicBezTo>
                <a:lnTo>
                  <a:pt x="2144" y="4073"/>
                </a:lnTo>
                <a:cubicBezTo>
                  <a:pt x="1763" y="4025"/>
                  <a:pt x="1763" y="3478"/>
                  <a:pt x="2144" y="3430"/>
                </a:cubicBezTo>
                <a:lnTo>
                  <a:pt x="3239" y="3430"/>
                </a:lnTo>
                <a:cubicBezTo>
                  <a:pt x="3247" y="3430"/>
                  <a:pt x="3255" y="3429"/>
                  <a:pt x="3263" y="3429"/>
                </a:cubicBezTo>
                <a:close/>
                <a:moveTo>
                  <a:pt x="5952" y="3429"/>
                </a:moveTo>
                <a:cubicBezTo>
                  <a:pt x="6369" y="3429"/>
                  <a:pt x="6376" y="4075"/>
                  <a:pt x="5973" y="4075"/>
                </a:cubicBezTo>
                <a:cubicBezTo>
                  <a:pt x="5959" y="4075"/>
                  <a:pt x="5945" y="4074"/>
                  <a:pt x="5931" y="4073"/>
                </a:cubicBezTo>
                <a:lnTo>
                  <a:pt x="4835" y="4073"/>
                </a:lnTo>
                <a:cubicBezTo>
                  <a:pt x="4820" y="4074"/>
                  <a:pt x="4805" y="4075"/>
                  <a:pt x="4790" y="4075"/>
                </a:cubicBezTo>
                <a:cubicBezTo>
                  <a:pt x="4367" y="4075"/>
                  <a:pt x="4374" y="3429"/>
                  <a:pt x="4812" y="3429"/>
                </a:cubicBezTo>
                <a:cubicBezTo>
                  <a:pt x="4820" y="3429"/>
                  <a:pt x="4827" y="3430"/>
                  <a:pt x="4835" y="3430"/>
                </a:cubicBezTo>
                <a:lnTo>
                  <a:pt x="5931" y="3430"/>
                </a:lnTo>
                <a:cubicBezTo>
                  <a:pt x="5938" y="3430"/>
                  <a:pt x="5945" y="3429"/>
                  <a:pt x="5952" y="3429"/>
                </a:cubicBezTo>
                <a:close/>
                <a:moveTo>
                  <a:pt x="7480" y="3429"/>
                </a:moveTo>
                <a:cubicBezTo>
                  <a:pt x="7488" y="3429"/>
                  <a:pt x="7495" y="3430"/>
                  <a:pt x="7502" y="3430"/>
                </a:cubicBezTo>
                <a:lnTo>
                  <a:pt x="8598" y="3430"/>
                </a:lnTo>
                <a:cubicBezTo>
                  <a:pt x="8979" y="3478"/>
                  <a:pt x="8979" y="4025"/>
                  <a:pt x="8598" y="4073"/>
                </a:cubicBezTo>
                <a:lnTo>
                  <a:pt x="7502" y="4073"/>
                </a:lnTo>
                <a:cubicBezTo>
                  <a:pt x="7488" y="4074"/>
                  <a:pt x="7474" y="4075"/>
                  <a:pt x="7460" y="4075"/>
                </a:cubicBezTo>
                <a:cubicBezTo>
                  <a:pt x="7057" y="4075"/>
                  <a:pt x="7064" y="3429"/>
                  <a:pt x="7480" y="3429"/>
                </a:cubicBezTo>
                <a:close/>
                <a:moveTo>
                  <a:pt x="3284" y="4904"/>
                </a:moveTo>
                <a:cubicBezTo>
                  <a:pt x="3701" y="4904"/>
                  <a:pt x="3701" y="5528"/>
                  <a:pt x="3284" y="5528"/>
                </a:cubicBezTo>
                <a:cubicBezTo>
                  <a:pt x="3270" y="5528"/>
                  <a:pt x="3255" y="5527"/>
                  <a:pt x="3239" y="5526"/>
                </a:cubicBezTo>
                <a:lnTo>
                  <a:pt x="2144" y="5526"/>
                </a:lnTo>
                <a:cubicBezTo>
                  <a:pt x="1763" y="5502"/>
                  <a:pt x="1763" y="4954"/>
                  <a:pt x="2144" y="4906"/>
                </a:cubicBezTo>
                <a:lnTo>
                  <a:pt x="3239" y="4906"/>
                </a:lnTo>
                <a:cubicBezTo>
                  <a:pt x="3255" y="4905"/>
                  <a:pt x="3270" y="4904"/>
                  <a:pt x="3284" y="4904"/>
                </a:cubicBezTo>
                <a:close/>
                <a:moveTo>
                  <a:pt x="5973" y="4904"/>
                </a:moveTo>
                <a:cubicBezTo>
                  <a:pt x="6369" y="4904"/>
                  <a:pt x="6369" y="5528"/>
                  <a:pt x="5973" y="5528"/>
                </a:cubicBezTo>
                <a:cubicBezTo>
                  <a:pt x="5959" y="5528"/>
                  <a:pt x="5945" y="5527"/>
                  <a:pt x="5931" y="5526"/>
                </a:cubicBezTo>
                <a:lnTo>
                  <a:pt x="4835" y="5526"/>
                </a:lnTo>
                <a:cubicBezTo>
                  <a:pt x="4820" y="5527"/>
                  <a:pt x="4805" y="5528"/>
                  <a:pt x="4790" y="5528"/>
                </a:cubicBezTo>
                <a:cubicBezTo>
                  <a:pt x="4374" y="5528"/>
                  <a:pt x="4374" y="4904"/>
                  <a:pt x="4790" y="4904"/>
                </a:cubicBezTo>
                <a:cubicBezTo>
                  <a:pt x="4805" y="4904"/>
                  <a:pt x="4820" y="4905"/>
                  <a:pt x="4835" y="4906"/>
                </a:cubicBezTo>
                <a:lnTo>
                  <a:pt x="5931" y="4906"/>
                </a:lnTo>
                <a:cubicBezTo>
                  <a:pt x="5945" y="4905"/>
                  <a:pt x="5959" y="4904"/>
                  <a:pt x="5973" y="4904"/>
                </a:cubicBezTo>
                <a:close/>
                <a:moveTo>
                  <a:pt x="7460" y="4904"/>
                </a:moveTo>
                <a:cubicBezTo>
                  <a:pt x="7474" y="4904"/>
                  <a:pt x="7488" y="4905"/>
                  <a:pt x="7502" y="4906"/>
                </a:cubicBezTo>
                <a:lnTo>
                  <a:pt x="8598" y="4906"/>
                </a:lnTo>
                <a:cubicBezTo>
                  <a:pt x="8979" y="4954"/>
                  <a:pt x="8979" y="5502"/>
                  <a:pt x="8598" y="5526"/>
                </a:cubicBezTo>
                <a:lnTo>
                  <a:pt x="7502" y="5526"/>
                </a:lnTo>
                <a:cubicBezTo>
                  <a:pt x="7488" y="5527"/>
                  <a:pt x="7474" y="5528"/>
                  <a:pt x="7460" y="5528"/>
                </a:cubicBezTo>
                <a:cubicBezTo>
                  <a:pt x="7064" y="5528"/>
                  <a:pt x="7064" y="4904"/>
                  <a:pt x="7460" y="4904"/>
                </a:cubicBezTo>
                <a:close/>
                <a:moveTo>
                  <a:pt x="3284" y="6381"/>
                </a:moveTo>
                <a:cubicBezTo>
                  <a:pt x="3701" y="6381"/>
                  <a:pt x="3701" y="7004"/>
                  <a:pt x="3284" y="7004"/>
                </a:cubicBezTo>
                <a:cubicBezTo>
                  <a:pt x="3270" y="7004"/>
                  <a:pt x="3255" y="7004"/>
                  <a:pt x="3239" y="7002"/>
                </a:cubicBezTo>
                <a:lnTo>
                  <a:pt x="2144" y="7002"/>
                </a:lnTo>
                <a:cubicBezTo>
                  <a:pt x="1763" y="6954"/>
                  <a:pt x="1763" y="6407"/>
                  <a:pt x="2144" y="6383"/>
                </a:cubicBezTo>
                <a:lnTo>
                  <a:pt x="3239" y="6383"/>
                </a:lnTo>
                <a:cubicBezTo>
                  <a:pt x="3255" y="6381"/>
                  <a:pt x="3270" y="6381"/>
                  <a:pt x="3284" y="6381"/>
                </a:cubicBezTo>
                <a:close/>
                <a:moveTo>
                  <a:pt x="5973" y="6381"/>
                </a:moveTo>
                <a:cubicBezTo>
                  <a:pt x="6369" y="6381"/>
                  <a:pt x="6369" y="7004"/>
                  <a:pt x="5973" y="7004"/>
                </a:cubicBezTo>
                <a:cubicBezTo>
                  <a:pt x="5959" y="7004"/>
                  <a:pt x="5945" y="7004"/>
                  <a:pt x="5931" y="7002"/>
                </a:cubicBezTo>
                <a:lnTo>
                  <a:pt x="4835" y="7002"/>
                </a:lnTo>
                <a:cubicBezTo>
                  <a:pt x="4820" y="7004"/>
                  <a:pt x="4805" y="7004"/>
                  <a:pt x="4790" y="7004"/>
                </a:cubicBezTo>
                <a:cubicBezTo>
                  <a:pt x="4374" y="7004"/>
                  <a:pt x="4374" y="6381"/>
                  <a:pt x="4790" y="6381"/>
                </a:cubicBezTo>
                <a:cubicBezTo>
                  <a:pt x="4805" y="6381"/>
                  <a:pt x="4820" y="6381"/>
                  <a:pt x="4835" y="6383"/>
                </a:cubicBezTo>
                <a:lnTo>
                  <a:pt x="5931" y="6383"/>
                </a:lnTo>
                <a:cubicBezTo>
                  <a:pt x="5945" y="6381"/>
                  <a:pt x="5959" y="6381"/>
                  <a:pt x="5973" y="6381"/>
                </a:cubicBezTo>
                <a:close/>
                <a:moveTo>
                  <a:pt x="7460" y="6381"/>
                </a:moveTo>
                <a:cubicBezTo>
                  <a:pt x="7474" y="6381"/>
                  <a:pt x="7488" y="6381"/>
                  <a:pt x="7502" y="6383"/>
                </a:cubicBezTo>
                <a:lnTo>
                  <a:pt x="8598" y="6383"/>
                </a:lnTo>
                <a:cubicBezTo>
                  <a:pt x="8979" y="6407"/>
                  <a:pt x="8979" y="6954"/>
                  <a:pt x="8598" y="7002"/>
                </a:cubicBezTo>
                <a:lnTo>
                  <a:pt x="7502" y="7002"/>
                </a:lnTo>
                <a:cubicBezTo>
                  <a:pt x="7488" y="7004"/>
                  <a:pt x="7474" y="7004"/>
                  <a:pt x="7460" y="7004"/>
                </a:cubicBezTo>
                <a:cubicBezTo>
                  <a:pt x="7064" y="7004"/>
                  <a:pt x="7064" y="6381"/>
                  <a:pt x="7460" y="6381"/>
                </a:cubicBezTo>
                <a:close/>
                <a:moveTo>
                  <a:pt x="25" y="2644"/>
                </a:moveTo>
                <a:lnTo>
                  <a:pt x="25" y="8121"/>
                </a:lnTo>
                <a:cubicBezTo>
                  <a:pt x="1" y="8288"/>
                  <a:pt x="144" y="8431"/>
                  <a:pt x="334" y="8431"/>
                </a:cubicBezTo>
                <a:lnTo>
                  <a:pt x="10431" y="8431"/>
                </a:lnTo>
                <a:cubicBezTo>
                  <a:pt x="10598" y="8431"/>
                  <a:pt x="10741" y="8288"/>
                  <a:pt x="10741" y="8121"/>
                </a:cubicBezTo>
                <a:lnTo>
                  <a:pt x="10741" y="26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gree Plan">
  <p:cSld name="CUSTOM_27">
    <p:spTree>
      <p:nvGrpSpPr>
        <p:cNvPr id="642" name="Shape 642"/>
        <p:cNvGrpSpPr/>
        <p:nvPr/>
      </p:nvGrpSpPr>
      <p:grpSpPr>
        <a:xfrm>
          <a:off x="0" y="0"/>
          <a:ext cx="0" cy="0"/>
          <a:chOff x="0" y="0"/>
          <a:chExt cx="0" cy="0"/>
        </a:xfrm>
      </p:grpSpPr>
      <p:sp>
        <p:nvSpPr>
          <p:cNvPr id="643" name="Google Shape;643;p38"/>
          <p:cNvSpPr txBox="1"/>
          <p:nvPr>
            <p:ph idx="1" type="body"/>
          </p:nvPr>
        </p:nvSpPr>
        <p:spPr>
          <a:xfrm>
            <a:off x="4544559" y="1196050"/>
            <a:ext cx="2392800" cy="4023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44" name="Google Shape;644;p38"/>
          <p:cNvSpPr txBox="1"/>
          <p:nvPr>
            <p:ph idx="2" type="body"/>
          </p:nvPr>
        </p:nvSpPr>
        <p:spPr>
          <a:xfrm>
            <a:off x="4544559" y="1589600"/>
            <a:ext cx="2392800" cy="4023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45" name="Google Shape;645;p38"/>
          <p:cNvSpPr txBox="1"/>
          <p:nvPr>
            <p:ph idx="3" type="body"/>
          </p:nvPr>
        </p:nvSpPr>
        <p:spPr>
          <a:xfrm>
            <a:off x="2509924" y="2934034"/>
            <a:ext cx="1458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46" name="Google Shape;646;p38"/>
          <p:cNvSpPr txBox="1"/>
          <p:nvPr>
            <p:ph idx="4" type="body"/>
          </p:nvPr>
        </p:nvSpPr>
        <p:spPr>
          <a:xfrm>
            <a:off x="4544559" y="1983150"/>
            <a:ext cx="2392800" cy="4023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47" name="Google Shape;647;p38"/>
          <p:cNvSpPr txBox="1"/>
          <p:nvPr>
            <p:ph idx="5" type="body"/>
          </p:nvPr>
        </p:nvSpPr>
        <p:spPr>
          <a:xfrm>
            <a:off x="4533534" y="3636435"/>
            <a:ext cx="2392800" cy="4023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48" name="Google Shape;648;p38"/>
          <p:cNvSpPr txBox="1"/>
          <p:nvPr>
            <p:ph idx="6" type="body"/>
          </p:nvPr>
        </p:nvSpPr>
        <p:spPr>
          <a:xfrm>
            <a:off x="4533534" y="3240225"/>
            <a:ext cx="2392800" cy="4023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49" name="Google Shape;649;p38"/>
          <p:cNvSpPr txBox="1"/>
          <p:nvPr>
            <p:ph idx="7" type="body"/>
          </p:nvPr>
        </p:nvSpPr>
        <p:spPr>
          <a:xfrm>
            <a:off x="309325" y="1355575"/>
            <a:ext cx="1635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50" name="Google Shape;650;p38"/>
          <p:cNvSpPr txBox="1"/>
          <p:nvPr>
            <p:ph idx="8" type="body"/>
          </p:nvPr>
        </p:nvSpPr>
        <p:spPr>
          <a:xfrm>
            <a:off x="4544559" y="802500"/>
            <a:ext cx="2392800" cy="4023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graphicFrame>
        <p:nvGraphicFramePr>
          <p:cNvPr id="651" name="Google Shape;651;p38"/>
          <p:cNvGraphicFramePr/>
          <p:nvPr/>
        </p:nvGraphicFramePr>
        <p:xfrm>
          <a:off x="310896" y="1355581"/>
          <a:ext cx="3000000" cy="3000000"/>
        </p:xfrm>
        <a:graphic>
          <a:graphicData uri="http://schemas.openxmlformats.org/drawingml/2006/table">
            <a:tbl>
              <a:tblPr>
                <a:noFill/>
                <a:tableStyleId>{805EB911-48E9-4231-9F9A-3B8DBEFE9AF9}</a:tableStyleId>
              </a:tblPr>
              <a:tblGrid>
                <a:gridCol w="1634100"/>
                <a:gridCol w="564925"/>
                <a:gridCol w="1458575"/>
              </a:tblGrid>
              <a:tr h="3962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72275">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72275">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72275">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72275">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bl>
          </a:graphicData>
        </a:graphic>
      </p:graphicFrame>
      <p:sp>
        <p:nvSpPr>
          <p:cNvPr id="652" name="Google Shape;652;p38"/>
          <p:cNvSpPr/>
          <p:nvPr/>
        </p:nvSpPr>
        <p:spPr>
          <a:xfrm>
            <a:off x="7181150" y="4122300"/>
            <a:ext cx="1914900" cy="1021200"/>
          </a:xfrm>
          <a:prstGeom prst="rect">
            <a:avLst/>
          </a:prstGeom>
          <a:noFill/>
          <a:ln cap="flat" cmpd="sng" w="9525">
            <a:solidFill>
              <a:schemeClr val="lt1"/>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t/>
            </a:r>
            <a:endParaRPr/>
          </a:p>
        </p:txBody>
      </p:sp>
      <p:sp>
        <p:nvSpPr>
          <p:cNvPr id="653" name="Google Shape;653;p38"/>
          <p:cNvSpPr txBox="1"/>
          <p:nvPr/>
        </p:nvSpPr>
        <p:spPr>
          <a:xfrm>
            <a:off x="7012900" y="219450"/>
            <a:ext cx="1818600" cy="576000"/>
          </a:xfrm>
          <a:prstGeom prst="rect">
            <a:avLst/>
          </a:prstGeom>
          <a:noFill/>
          <a:ln>
            <a:noFill/>
          </a:ln>
        </p:spPr>
        <p:txBody>
          <a:bodyPr anchorCtr="0" anchor="t" bIns="91425" lIns="0"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654" name="Google Shape;654;p38"/>
          <p:cNvSpPr txBox="1"/>
          <p:nvPr/>
        </p:nvSpPr>
        <p:spPr>
          <a:xfrm>
            <a:off x="7012900" y="219450"/>
            <a:ext cx="1818600" cy="576000"/>
          </a:xfrm>
          <a:prstGeom prst="rect">
            <a:avLst/>
          </a:prstGeom>
          <a:noFill/>
          <a:ln>
            <a:noFill/>
          </a:ln>
        </p:spPr>
        <p:txBody>
          <a:bodyPr anchorCtr="0" anchor="t" bIns="91425" lIns="0"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655" name="Google Shape;655;p38"/>
          <p:cNvGrpSpPr/>
          <p:nvPr/>
        </p:nvGrpSpPr>
        <p:grpSpPr>
          <a:xfrm>
            <a:off x="310894" y="212402"/>
            <a:ext cx="3886106" cy="590100"/>
            <a:chOff x="310894" y="212402"/>
            <a:chExt cx="3886106" cy="590100"/>
          </a:xfrm>
        </p:grpSpPr>
        <p:sp>
          <p:nvSpPr>
            <p:cNvPr id="656" name="Google Shape;656;p38"/>
            <p:cNvSpPr txBox="1"/>
            <p:nvPr/>
          </p:nvSpPr>
          <p:spPr>
            <a:xfrm>
              <a:off x="1029300" y="219450"/>
              <a:ext cx="3167700" cy="5760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DEGREE PLAN</a:t>
              </a:r>
              <a:endParaRPr b="1" sz="2800">
                <a:latin typeface="Rajdhani"/>
                <a:ea typeface="Rajdhani"/>
                <a:cs typeface="Rajdhani"/>
                <a:sym typeface="Rajdhani"/>
              </a:endParaRPr>
            </a:p>
          </p:txBody>
        </p:sp>
        <p:sp>
          <p:nvSpPr>
            <p:cNvPr id="657" name="Google Shape;657;p38"/>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0"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658" name="Google Shape;658;p38"/>
          <p:cNvGrpSpPr/>
          <p:nvPr/>
        </p:nvGrpSpPr>
        <p:grpSpPr>
          <a:xfrm>
            <a:off x="398437" y="324380"/>
            <a:ext cx="386678" cy="366136"/>
            <a:chOff x="7156712" y="4627821"/>
            <a:chExt cx="386678" cy="366136"/>
          </a:xfrm>
        </p:grpSpPr>
        <p:sp>
          <p:nvSpPr>
            <p:cNvPr id="659" name="Google Shape;659;p38"/>
            <p:cNvSpPr/>
            <p:nvPr/>
          </p:nvSpPr>
          <p:spPr>
            <a:xfrm>
              <a:off x="7453805" y="4770078"/>
              <a:ext cx="89586" cy="159586"/>
            </a:xfrm>
            <a:custGeom>
              <a:rect b="b" l="l" r="r" t="t"/>
              <a:pathLst>
                <a:path extrusionOk="0" h="4669" w="2621">
                  <a:moveTo>
                    <a:pt x="1620" y="0"/>
                  </a:moveTo>
                  <a:cubicBezTo>
                    <a:pt x="1501" y="119"/>
                    <a:pt x="1358" y="215"/>
                    <a:pt x="1215" y="286"/>
                  </a:cubicBezTo>
                  <a:lnTo>
                    <a:pt x="1001" y="381"/>
                  </a:lnTo>
                  <a:lnTo>
                    <a:pt x="1001" y="2834"/>
                  </a:lnTo>
                  <a:cubicBezTo>
                    <a:pt x="1" y="3192"/>
                    <a:pt x="263" y="4668"/>
                    <a:pt x="1310" y="4668"/>
                  </a:cubicBezTo>
                  <a:cubicBezTo>
                    <a:pt x="2382" y="4668"/>
                    <a:pt x="2620" y="3192"/>
                    <a:pt x="1620" y="2834"/>
                  </a:cubicBezTo>
                  <a:lnTo>
                    <a:pt x="16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p:nvPr/>
          </p:nvSpPr>
          <p:spPr>
            <a:xfrm>
              <a:off x="7156712" y="4627821"/>
              <a:ext cx="350858" cy="193561"/>
            </a:xfrm>
            <a:custGeom>
              <a:rect b="b" l="l" r="r" t="t"/>
              <a:pathLst>
                <a:path extrusionOk="0" h="5663" w="10265">
                  <a:moveTo>
                    <a:pt x="5278" y="1"/>
                  </a:moveTo>
                  <a:cubicBezTo>
                    <a:pt x="4841" y="1"/>
                    <a:pt x="4406" y="102"/>
                    <a:pt x="4001" y="304"/>
                  </a:cubicBezTo>
                  <a:lnTo>
                    <a:pt x="929" y="1829"/>
                  </a:lnTo>
                  <a:cubicBezTo>
                    <a:pt x="0" y="2186"/>
                    <a:pt x="0" y="3496"/>
                    <a:pt x="929" y="3877"/>
                  </a:cubicBezTo>
                  <a:lnTo>
                    <a:pt x="4001" y="5377"/>
                  </a:lnTo>
                  <a:cubicBezTo>
                    <a:pt x="4406" y="5567"/>
                    <a:pt x="4841" y="5663"/>
                    <a:pt x="5278" y="5663"/>
                  </a:cubicBezTo>
                  <a:cubicBezTo>
                    <a:pt x="5716" y="5663"/>
                    <a:pt x="6156" y="5567"/>
                    <a:pt x="6573" y="5377"/>
                  </a:cubicBezTo>
                  <a:lnTo>
                    <a:pt x="9621" y="3877"/>
                  </a:lnTo>
                  <a:cubicBezTo>
                    <a:pt x="9931" y="3734"/>
                    <a:pt x="10145" y="3472"/>
                    <a:pt x="10264" y="3162"/>
                  </a:cubicBezTo>
                  <a:lnTo>
                    <a:pt x="6454" y="3162"/>
                  </a:lnTo>
                  <a:cubicBezTo>
                    <a:pt x="6236" y="3555"/>
                    <a:pt x="5819" y="3787"/>
                    <a:pt x="5384" y="3787"/>
                  </a:cubicBezTo>
                  <a:cubicBezTo>
                    <a:pt x="5344" y="3787"/>
                    <a:pt x="5304" y="3785"/>
                    <a:pt x="5263" y="3781"/>
                  </a:cubicBezTo>
                  <a:lnTo>
                    <a:pt x="5287" y="3781"/>
                  </a:lnTo>
                  <a:cubicBezTo>
                    <a:pt x="4573" y="3781"/>
                    <a:pt x="4025" y="3377"/>
                    <a:pt x="4025" y="2853"/>
                  </a:cubicBezTo>
                  <a:cubicBezTo>
                    <a:pt x="4025" y="2329"/>
                    <a:pt x="4573" y="1900"/>
                    <a:pt x="5287" y="1900"/>
                  </a:cubicBezTo>
                  <a:cubicBezTo>
                    <a:pt x="5309" y="1899"/>
                    <a:pt x="5331" y="1898"/>
                    <a:pt x="5352" y="1898"/>
                  </a:cubicBezTo>
                  <a:cubicBezTo>
                    <a:pt x="5804" y="1898"/>
                    <a:pt x="6228" y="2134"/>
                    <a:pt x="6478" y="2543"/>
                  </a:cubicBezTo>
                  <a:lnTo>
                    <a:pt x="10264" y="2543"/>
                  </a:lnTo>
                  <a:cubicBezTo>
                    <a:pt x="10169" y="2233"/>
                    <a:pt x="9931" y="1972"/>
                    <a:pt x="9645" y="1829"/>
                  </a:cubicBezTo>
                  <a:lnTo>
                    <a:pt x="6573" y="304"/>
                  </a:lnTo>
                  <a:cubicBezTo>
                    <a:pt x="6156" y="102"/>
                    <a:pt x="5716" y="1"/>
                    <a:pt x="52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8"/>
            <p:cNvSpPr/>
            <p:nvPr/>
          </p:nvSpPr>
          <p:spPr>
            <a:xfrm>
              <a:off x="7315444" y="4714741"/>
              <a:ext cx="43169" cy="21192"/>
            </a:xfrm>
            <a:custGeom>
              <a:rect b="b" l="l" r="r" t="t"/>
              <a:pathLst>
                <a:path extrusionOk="0" h="620" w="1263">
                  <a:moveTo>
                    <a:pt x="619" y="0"/>
                  </a:moveTo>
                  <a:cubicBezTo>
                    <a:pt x="623" y="0"/>
                    <a:pt x="627" y="0"/>
                    <a:pt x="631" y="0"/>
                  </a:cubicBezTo>
                  <a:lnTo>
                    <a:pt x="631" y="0"/>
                  </a:lnTo>
                  <a:cubicBezTo>
                    <a:pt x="635" y="0"/>
                    <a:pt x="639" y="0"/>
                    <a:pt x="643" y="0"/>
                  </a:cubicBezTo>
                  <a:close/>
                  <a:moveTo>
                    <a:pt x="631" y="0"/>
                  </a:moveTo>
                  <a:cubicBezTo>
                    <a:pt x="257" y="4"/>
                    <a:pt x="0" y="192"/>
                    <a:pt x="0" y="310"/>
                  </a:cubicBezTo>
                  <a:cubicBezTo>
                    <a:pt x="0" y="429"/>
                    <a:pt x="262" y="619"/>
                    <a:pt x="643" y="619"/>
                  </a:cubicBezTo>
                  <a:cubicBezTo>
                    <a:pt x="1024" y="619"/>
                    <a:pt x="1262" y="429"/>
                    <a:pt x="1262" y="310"/>
                  </a:cubicBezTo>
                  <a:cubicBezTo>
                    <a:pt x="1262" y="192"/>
                    <a:pt x="1006" y="4"/>
                    <a:pt x="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8"/>
            <p:cNvSpPr/>
            <p:nvPr/>
          </p:nvSpPr>
          <p:spPr>
            <a:xfrm>
              <a:off x="7229960" y="4804258"/>
              <a:ext cx="214924" cy="103429"/>
            </a:xfrm>
            <a:custGeom>
              <a:rect b="b" l="l" r="r" t="t"/>
              <a:pathLst>
                <a:path extrusionOk="0" h="3026" w="6288">
                  <a:moveTo>
                    <a:pt x="1" y="1"/>
                  </a:moveTo>
                  <a:lnTo>
                    <a:pt x="1" y="1453"/>
                  </a:lnTo>
                  <a:cubicBezTo>
                    <a:pt x="1" y="2358"/>
                    <a:pt x="1358" y="3025"/>
                    <a:pt x="3144" y="3025"/>
                  </a:cubicBezTo>
                  <a:cubicBezTo>
                    <a:pt x="4930" y="3025"/>
                    <a:pt x="6288" y="2358"/>
                    <a:pt x="6288" y="1453"/>
                  </a:cubicBezTo>
                  <a:lnTo>
                    <a:pt x="6288" y="1"/>
                  </a:lnTo>
                  <a:lnTo>
                    <a:pt x="4692" y="786"/>
                  </a:lnTo>
                  <a:cubicBezTo>
                    <a:pt x="4204" y="1025"/>
                    <a:pt x="3674" y="1144"/>
                    <a:pt x="3141" y="1144"/>
                  </a:cubicBezTo>
                  <a:cubicBezTo>
                    <a:pt x="2608" y="1144"/>
                    <a:pt x="2073" y="1025"/>
                    <a:pt x="1572" y="786"/>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7466828" y="4939372"/>
              <a:ext cx="64361" cy="54585"/>
            </a:xfrm>
            <a:custGeom>
              <a:rect b="b" l="l" r="r" t="t"/>
              <a:pathLst>
                <a:path extrusionOk="0" h="1597" w="1883">
                  <a:moveTo>
                    <a:pt x="1" y="1"/>
                  </a:moveTo>
                  <a:lnTo>
                    <a:pt x="1" y="1311"/>
                  </a:lnTo>
                  <a:cubicBezTo>
                    <a:pt x="1" y="1453"/>
                    <a:pt x="144" y="1596"/>
                    <a:pt x="310" y="1596"/>
                  </a:cubicBezTo>
                  <a:lnTo>
                    <a:pt x="1549" y="1596"/>
                  </a:lnTo>
                  <a:cubicBezTo>
                    <a:pt x="1739" y="1596"/>
                    <a:pt x="1882" y="1477"/>
                    <a:pt x="1882" y="1311"/>
                  </a:cubicBezTo>
                  <a:lnTo>
                    <a:pt x="1882" y="25"/>
                  </a:lnTo>
                  <a:lnTo>
                    <a:pt x="1882" y="1"/>
                  </a:lnTo>
                  <a:cubicBezTo>
                    <a:pt x="1608" y="215"/>
                    <a:pt x="1275" y="322"/>
                    <a:pt x="941" y="322"/>
                  </a:cubicBezTo>
                  <a:cubicBezTo>
                    <a:pt x="608" y="322"/>
                    <a:pt x="275" y="215"/>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64" name="Google Shape;664;p38"/>
          <p:cNvGraphicFramePr/>
          <p:nvPr/>
        </p:nvGraphicFramePr>
        <p:xfrm>
          <a:off x="4544582" y="795458"/>
          <a:ext cx="3000000" cy="3000000"/>
        </p:xfrm>
        <a:graphic>
          <a:graphicData uri="http://schemas.openxmlformats.org/drawingml/2006/table">
            <a:tbl>
              <a:tblPr>
                <a:noFill/>
                <a:tableStyleId>{805EB911-48E9-4231-9F9A-3B8DBEFE9AF9}</a:tableStyleId>
              </a:tblPr>
              <a:tblGrid>
                <a:gridCol w="2392775"/>
                <a:gridCol w="1647550"/>
              </a:tblGrid>
              <a:tr h="273525">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73525">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73525">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73525">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665" name="Google Shape;665;p38"/>
          <p:cNvSpPr txBox="1"/>
          <p:nvPr>
            <p:ph idx="9" type="body"/>
          </p:nvPr>
        </p:nvSpPr>
        <p:spPr>
          <a:xfrm>
            <a:off x="6937319" y="802500"/>
            <a:ext cx="1647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66" name="Google Shape;666;p38"/>
          <p:cNvSpPr txBox="1"/>
          <p:nvPr/>
        </p:nvSpPr>
        <p:spPr>
          <a:xfrm>
            <a:off x="4544568" y="219450"/>
            <a:ext cx="2404800" cy="5760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BREADTH</a:t>
            </a:r>
            <a:endParaRPr b="1" sz="2400">
              <a:solidFill>
                <a:srgbClr val="666666"/>
              </a:solidFill>
              <a:latin typeface="Rajdhani"/>
              <a:ea typeface="Rajdhani"/>
              <a:cs typeface="Rajdhani"/>
              <a:sym typeface="Rajdhani"/>
            </a:endParaRPr>
          </a:p>
        </p:txBody>
      </p:sp>
      <p:graphicFrame>
        <p:nvGraphicFramePr>
          <p:cNvPr id="667" name="Google Shape;667;p38"/>
          <p:cNvGraphicFramePr/>
          <p:nvPr/>
        </p:nvGraphicFramePr>
        <p:xfrm>
          <a:off x="4544582" y="3240233"/>
          <a:ext cx="3000000" cy="3000000"/>
        </p:xfrm>
        <a:graphic>
          <a:graphicData uri="http://schemas.openxmlformats.org/drawingml/2006/table">
            <a:tbl>
              <a:tblPr>
                <a:noFill/>
                <a:tableStyleId>{805EB911-48E9-4231-9F9A-3B8DBEFE9AF9}</a:tableStyleId>
              </a:tblPr>
              <a:tblGrid>
                <a:gridCol w="2392775"/>
                <a:gridCol w="1647550"/>
              </a:tblGrid>
              <a:tr h="3962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62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62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62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668" name="Google Shape;668;p38"/>
          <p:cNvSpPr txBox="1"/>
          <p:nvPr/>
        </p:nvSpPr>
        <p:spPr>
          <a:xfrm>
            <a:off x="4536589" y="2664225"/>
            <a:ext cx="2404800" cy="5760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DEPTH</a:t>
            </a:r>
            <a:endParaRPr b="1" sz="2400">
              <a:solidFill>
                <a:srgbClr val="666666"/>
              </a:solidFill>
              <a:latin typeface="Rajdhani"/>
              <a:ea typeface="Rajdhani"/>
              <a:cs typeface="Rajdhani"/>
              <a:sym typeface="Rajdhani"/>
            </a:endParaRPr>
          </a:p>
        </p:txBody>
      </p:sp>
      <p:sp>
        <p:nvSpPr>
          <p:cNvPr id="669" name="Google Shape;669;p38"/>
          <p:cNvSpPr txBox="1"/>
          <p:nvPr>
            <p:ph idx="13" type="body"/>
          </p:nvPr>
        </p:nvSpPr>
        <p:spPr>
          <a:xfrm>
            <a:off x="6937319" y="1197150"/>
            <a:ext cx="1647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70" name="Google Shape;670;p38"/>
          <p:cNvSpPr txBox="1"/>
          <p:nvPr>
            <p:ph idx="14" type="body"/>
          </p:nvPr>
        </p:nvSpPr>
        <p:spPr>
          <a:xfrm>
            <a:off x="6937319" y="1591800"/>
            <a:ext cx="1647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71" name="Google Shape;671;p38"/>
          <p:cNvSpPr txBox="1"/>
          <p:nvPr>
            <p:ph idx="15" type="body"/>
          </p:nvPr>
        </p:nvSpPr>
        <p:spPr>
          <a:xfrm>
            <a:off x="6937319" y="1986450"/>
            <a:ext cx="1647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72" name="Google Shape;672;p38"/>
          <p:cNvSpPr txBox="1"/>
          <p:nvPr/>
        </p:nvSpPr>
        <p:spPr>
          <a:xfrm>
            <a:off x="5537475" y="3675"/>
            <a:ext cx="3606600" cy="2769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600" u="sng">
                <a:solidFill>
                  <a:schemeClr val="hlink"/>
                </a:solidFill>
                <a:latin typeface="Source Sans Pro"/>
                <a:ea typeface="Source Sans Pro"/>
                <a:cs typeface="Source Sans Pro"/>
                <a:sym typeface="Source Sans Pro"/>
                <a:hlinkClick r:id="rId2"/>
              </a:rPr>
              <a:t>https://eecs.oregonstate.edu/sites/eecs.oregonstate.edu/files/eecs_graduate_handbook_2022-2023.pdf</a:t>
            </a:r>
            <a:r>
              <a:rPr b="1" lang="en" sz="600">
                <a:solidFill>
                  <a:schemeClr val="accent1"/>
                </a:solidFill>
                <a:latin typeface="Source Sans Pro"/>
                <a:ea typeface="Source Sans Pro"/>
                <a:cs typeface="Source Sans Pro"/>
                <a:sym typeface="Source Sans Pro"/>
              </a:rPr>
              <a:t> </a:t>
            </a:r>
            <a:endParaRPr b="1" sz="600">
              <a:solidFill>
                <a:schemeClr val="accent1"/>
              </a:solidFill>
              <a:latin typeface="Source Sans Pro"/>
              <a:ea typeface="Source Sans Pro"/>
              <a:cs typeface="Source Sans Pro"/>
              <a:sym typeface="Source Sans Pro"/>
            </a:endParaRPr>
          </a:p>
        </p:txBody>
      </p:sp>
      <p:sp>
        <p:nvSpPr>
          <p:cNvPr id="673" name="Google Shape;673;p38"/>
          <p:cNvSpPr txBox="1"/>
          <p:nvPr/>
        </p:nvSpPr>
        <p:spPr>
          <a:xfrm>
            <a:off x="310929" y="795525"/>
            <a:ext cx="3657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BLANKET</a:t>
            </a:r>
            <a:r>
              <a:rPr b="1" lang="en" sz="2400">
                <a:solidFill>
                  <a:srgbClr val="666666"/>
                </a:solidFill>
                <a:latin typeface="Rajdhani"/>
                <a:ea typeface="Rajdhani"/>
                <a:cs typeface="Rajdhani"/>
                <a:sym typeface="Rajdhani"/>
              </a:rPr>
              <a:t> </a:t>
            </a:r>
            <a:r>
              <a:rPr lang="en" sz="2400">
                <a:solidFill>
                  <a:srgbClr val="666666"/>
                </a:solidFill>
                <a:latin typeface="Rajdhani"/>
                <a:ea typeface="Rajdhani"/>
                <a:cs typeface="Rajdhani"/>
                <a:sym typeface="Rajdhani"/>
              </a:rPr>
              <a:t>or</a:t>
            </a:r>
            <a:r>
              <a:rPr b="1" lang="en" sz="2400">
                <a:solidFill>
                  <a:srgbClr val="666666"/>
                </a:solidFill>
                <a:latin typeface="Rajdhani"/>
                <a:ea typeface="Rajdhani"/>
                <a:cs typeface="Rajdhani"/>
                <a:sym typeface="Rajdhani"/>
              </a:rPr>
              <a:t> THESIS</a:t>
            </a:r>
            <a:endParaRPr b="1" sz="2400">
              <a:solidFill>
                <a:srgbClr val="666666"/>
              </a:solidFill>
              <a:latin typeface="Rajdhani"/>
              <a:ea typeface="Rajdhani"/>
              <a:cs typeface="Rajdhani"/>
              <a:sym typeface="Rajdhani"/>
            </a:endParaRPr>
          </a:p>
        </p:txBody>
      </p:sp>
      <p:sp>
        <p:nvSpPr>
          <p:cNvPr id="674" name="Google Shape;674;p38"/>
          <p:cNvSpPr txBox="1"/>
          <p:nvPr>
            <p:ph idx="16" type="body"/>
          </p:nvPr>
        </p:nvSpPr>
        <p:spPr>
          <a:xfrm>
            <a:off x="2509924" y="1355575"/>
            <a:ext cx="1458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75" name="Google Shape;675;p38"/>
          <p:cNvSpPr txBox="1"/>
          <p:nvPr>
            <p:ph idx="17" type="body"/>
          </p:nvPr>
        </p:nvSpPr>
        <p:spPr>
          <a:xfrm>
            <a:off x="309325" y="1748195"/>
            <a:ext cx="1635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76" name="Google Shape;676;p38"/>
          <p:cNvSpPr txBox="1"/>
          <p:nvPr>
            <p:ph idx="18" type="body"/>
          </p:nvPr>
        </p:nvSpPr>
        <p:spPr>
          <a:xfrm>
            <a:off x="309325" y="2140815"/>
            <a:ext cx="1635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77" name="Google Shape;677;p38"/>
          <p:cNvSpPr txBox="1"/>
          <p:nvPr>
            <p:ph idx="19" type="body"/>
          </p:nvPr>
        </p:nvSpPr>
        <p:spPr>
          <a:xfrm>
            <a:off x="309325" y="2533435"/>
            <a:ext cx="1635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78" name="Google Shape;678;p38"/>
          <p:cNvSpPr txBox="1"/>
          <p:nvPr>
            <p:ph idx="20" type="body"/>
          </p:nvPr>
        </p:nvSpPr>
        <p:spPr>
          <a:xfrm>
            <a:off x="309325" y="2934034"/>
            <a:ext cx="1635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79" name="Google Shape;679;p38"/>
          <p:cNvSpPr txBox="1"/>
          <p:nvPr>
            <p:ph idx="21" type="body"/>
          </p:nvPr>
        </p:nvSpPr>
        <p:spPr>
          <a:xfrm>
            <a:off x="1945000" y="1355575"/>
            <a:ext cx="5649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80" name="Google Shape;680;p38"/>
          <p:cNvSpPr txBox="1"/>
          <p:nvPr>
            <p:ph idx="22" type="body"/>
          </p:nvPr>
        </p:nvSpPr>
        <p:spPr>
          <a:xfrm>
            <a:off x="1945000" y="1748195"/>
            <a:ext cx="5649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81" name="Google Shape;681;p38"/>
          <p:cNvSpPr txBox="1"/>
          <p:nvPr>
            <p:ph idx="23" type="body"/>
          </p:nvPr>
        </p:nvSpPr>
        <p:spPr>
          <a:xfrm>
            <a:off x="1945000" y="2140815"/>
            <a:ext cx="5649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82" name="Google Shape;682;p38"/>
          <p:cNvSpPr txBox="1"/>
          <p:nvPr>
            <p:ph idx="24" type="body"/>
          </p:nvPr>
        </p:nvSpPr>
        <p:spPr>
          <a:xfrm>
            <a:off x="1945000" y="2533435"/>
            <a:ext cx="5649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83" name="Google Shape;683;p38"/>
          <p:cNvSpPr txBox="1"/>
          <p:nvPr>
            <p:ph idx="25" type="body"/>
          </p:nvPr>
        </p:nvSpPr>
        <p:spPr>
          <a:xfrm>
            <a:off x="1945000" y="2934034"/>
            <a:ext cx="5649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84" name="Google Shape;684;p38"/>
          <p:cNvSpPr txBox="1"/>
          <p:nvPr>
            <p:ph idx="26" type="body"/>
          </p:nvPr>
        </p:nvSpPr>
        <p:spPr>
          <a:xfrm>
            <a:off x="309325" y="3334633"/>
            <a:ext cx="1635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85" name="Google Shape;685;p38"/>
          <p:cNvSpPr txBox="1"/>
          <p:nvPr>
            <p:ph idx="27" type="body"/>
          </p:nvPr>
        </p:nvSpPr>
        <p:spPr>
          <a:xfrm>
            <a:off x="1945000" y="3334633"/>
            <a:ext cx="5649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86" name="Google Shape;686;p38"/>
          <p:cNvSpPr txBox="1"/>
          <p:nvPr>
            <p:ph idx="28" type="body"/>
          </p:nvPr>
        </p:nvSpPr>
        <p:spPr>
          <a:xfrm>
            <a:off x="2509924" y="1748195"/>
            <a:ext cx="1458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87" name="Google Shape;687;p38"/>
          <p:cNvSpPr txBox="1"/>
          <p:nvPr>
            <p:ph idx="29" type="body"/>
          </p:nvPr>
        </p:nvSpPr>
        <p:spPr>
          <a:xfrm>
            <a:off x="2509924" y="2140815"/>
            <a:ext cx="1458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88" name="Google Shape;688;p38"/>
          <p:cNvSpPr txBox="1"/>
          <p:nvPr>
            <p:ph idx="30" type="body"/>
          </p:nvPr>
        </p:nvSpPr>
        <p:spPr>
          <a:xfrm>
            <a:off x="2509924" y="2533435"/>
            <a:ext cx="1458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89" name="Google Shape;689;p38"/>
          <p:cNvSpPr txBox="1"/>
          <p:nvPr>
            <p:ph idx="31" type="body"/>
          </p:nvPr>
        </p:nvSpPr>
        <p:spPr>
          <a:xfrm>
            <a:off x="2509924" y="3334633"/>
            <a:ext cx="1458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graphicFrame>
        <p:nvGraphicFramePr>
          <p:cNvPr id="690" name="Google Shape;690;p38"/>
          <p:cNvGraphicFramePr/>
          <p:nvPr/>
        </p:nvGraphicFramePr>
        <p:xfrm>
          <a:off x="310921" y="4030031"/>
          <a:ext cx="3000000" cy="3000000"/>
        </p:xfrm>
        <a:graphic>
          <a:graphicData uri="http://schemas.openxmlformats.org/drawingml/2006/table">
            <a:tbl>
              <a:tblPr>
                <a:noFill/>
                <a:tableStyleId>{805EB911-48E9-4231-9F9A-3B8DBEFE9AF9}</a:tableStyleId>
              </a:tblPr>
              <a:tblGrid>
                <a:gridCol w="604800"/>
                <a:gridCol w="1526400"/>
                <a:gridCol w="1526400"/>
              </a:tblGrid>
              <a:tr h="382375">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Rajdhani"/>
                          <a:ea typeface="Rajdhani"/>
                          <a:cs typeface="Rajdhani"/>
                          <a:sym typeface="Rajdhani"/>
                        </a:rPr>
                        <a:t>CS 515</a:t>
                      </a:r>
                      <a:endParaRPr b="1">
                        <a:solidFill>
                          <a:schemeClr val="dk2"/>
                        </a:solidFill>
                        <a:latin typeface="Rajdhani"/>
                        <a:ea typeface="Rajdhani"/>
                        <a:cs typeface="Rajdhani"/>
                        <a:sym typeface="Rajdhani"/>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Rajdhani"/>
                          <a:ea typeface="Rajdhani"/>
                          <a:cs typeface="Rajdhani"/>
                          <a:sym typeface="Rajdhani"/>
                        </a:rPr>
                        <a:t>CS 517</a:t>
                      </a:r>
                      <a:endParaRPr b="1">
                        <a:solidFill>
                          <a:schemeClr val="dk2"/>
                        </a:solidFill>
                        <a:latin typeface="Rajdhani"/>
                        <a:ea typeface="Rajdhani"/>
                        <a:cs typeface="Rajdhani"/>
                        <a:sym typeface="Rajdhani"/>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31400">
                <a:tc>
                  <a:txBody>
                    <a:bodyPr/>
                    <a:lstStyle/>
                    <a:p>
                      <a:pPr indent="0" lvl="0" marL="0" rtl="0" algn="l">
                        <a:spcBef>
                          <a:spcPts val="0"/>
                        </a:spcBef>
                        <a:spcAft>
                          <a:spcPts val="0"/>
                        </a:spcAft>
                        <a:buNone/>
                      </a:pPr>
                      <a:r>
                        <a:rPr lang="en">
                          <a:solidFill>
                            <a:schemeClr val="accent1"/>
                          </a:solidFill>
                          <a:latin typeface="Source Sans Pro"/>
                          <a:ea typeface="Source Sans Pro"/>
                          <a:cs typeface="Source Sans Pro"/>
                          <a:sym typeface="Source Sans Pro"/>
                        </a:rPr>
                        <a:t>Ph.D.</a:t>
                      </a:r>
                      <a:r>
                        <a:rPr lang="en">
                          <a:solidFill>
                            <a:schemeClr val="dk2"/>
                          </a:solidFill>
                          <a:latin typeface="Source Sans Pro"/>
                          <a:ea typeface="Source Sans Pro"/>
                          <a:cs typeface="Source Sans Pro"/>
                          <a:sym typeface="Source Sans Pro"/>
                        </a:rPr>
                        <a:t> </a:t>
                      </a:r>
                      <a:endParaRPr>
                        <a:solidFill>
                          <a:schemeClr val="dk2"/>
                        </a:solidFill>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691" name="Google Shape;691;p38"/>
          <p:cNvSpPr txBox="1"/>
          <p:nvPr>
            <p:ph idx="32" type="body"/>
          </p:nvPr>
        </p:nvSpPr>
        <p:spPr>
          <a:xfrm>
            <a:off x="6926294" y="3240225"/>
            <a:ext cx="1647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92" name="Google Shape;692;p38"/>
          <p:cNvSpPr txBox="1"/>
          <p:nvPr>
            <p:ph idx="33" type="body"/>
          </p:nvPr>
        </p:nvSpPr>
        <p:spPr>
          <a:xfrm>
            <a:off x="6926294" y="3634875"/>
            <a:ext cx="1647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93" name="Google Shape;693;p38"/>
          <p:cNvSpPr txBox="1"/>
          <p:nvPr>
            <p:ph idx="34" type="body"/>
          </p:nvPr>
        </p:nvSpPr>
        <p:spPr>
          <a:xfrm>
            <a:off x="6926294" y="4029525"/>
            <a:ext cx="1647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94" name="Google Shape;694;p38"/>
          <p:cNvSpPr txBox="1"/>
          <p:nvPr>
            <p:ph idx="35" type="body"/>
          </p:nvPr>
        </p:nvSpPr>
        <p:spPr>
          <a:xfrm>
            <a:off x="4533534" y="4032644"/>
            <a:ext cx="2392800" cy="4023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95" name="Google Shape;695;p38"/>
          <p:cNvSpPr txBox="1"/>
          <p:nvPr>
            <p:ph idx="36" type="body"/>
          </p:nvPr>
        </p:nvSpPr>
        <p:spPr>
          <a:xfrm>
            <a:off x="6926294" y="4424175"/>
            <a:ext cx="1647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96" name="Google Shape;696;p38"/>
          <p:cNvSpPr txBox="1"/>
          <p:nvPr>
            <p:ph idx="37" type="body"/>
          </p:nvPr>
        </p:nvSpPr>
        <p:spPr>
          <a:xfrm>
            <a:off x="4533534" y="4428854"/>
            <a:ext cx="2392800" cy="4023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97" name="Google Shape;697;p38"/>
          <p:cNvSpPr txBox="1"/>
          <p:nvPr>
            <p:ph idx="38" type="body"/>
          </p:nvPr>
        </p:nvSpPr>
        <p:spPr>
          <a:xfrm>
            <a:off x="915725" y="4426253"/>
            <a:ext cx="15264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98" name="Google Shape;698;p38"/>
          <p:cNvSpPr txBox="1"/>
          <p:nvPr>
            <p:ph idx="39" type="body"/>
          </p:nvPr>
        </p:nvSpPr>
        <p:spPr>
          <a:xfrm>
            <a:off x="2442125" y="4426253"/>
            <a:ext cx="15264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sis Plan">
  <p:cSld name="CUSTOM_27_1">
    <p:spTree>
      <p:nvGrpSpPr>
        <p:cNvPr id="699" name="Shape 699"/>
        <p:cNvGrpSpPr/>
        <p:nvPr/>
      </p:nvGrpSpPr>
      <p:grpSpPr>
        <a:xfrm>
          <a:off x="0" y="0"/>
          <a:ext cx="0" cy="0"/>
          <a:chOff x="0" y="0"/>
          <a:chExt cx="0" cy="0"/>
        </a:xfrm>
      </p:grpSpPr>
      <p:sp>
        <p:nvSpPr>
          <p:cNvPr id="700" name="Google Shape;700;p39"/>
          <p:cNvSpPr txBox="1"/>
          <p:nvPr>
            <p:ph idx="1" type="body"/>
          </p:nvPr>
        </p:nvSpPr>
        <p:spPr>
          <a:xfrm>
            <a:off x="4503925" y="3010602"/>
            <a:ext cx="813900" cy="307800"/>
          </a:xfrm>
          <a:prstGeom prst="rect">
            <a:avLst/>
          </a:prstGeom>
        </p:spPr>
        <p:txBody>
          <a:bodyPr anchorCtr="0" anchor="t" bIns="274300" lIns="91425" spcFirstLastPara="1" rIns="91425" wrap="square" tIns="91425">
            <a:normAutofit/>
          </a:bodyPr>
          <a:lstStyle>
            <a:lvl1pPr indent="-342900" lvl="0" marL="457200" rtl="0" algn="ctr">
              <a:spcBef>
                <a:spcPts val="0"/>
              </a:spcBef>
              <a:spcAft>
                <a:spcPts val="0"/>
              </a:spcAft>
              <a:buSzPts val="1800"/>
              <a:buChar char="○"/>
              <a:defRPr b="1">
                <a:solidFill>
                  <a:schemeClr val="accent1"/>
                </a:solidFill>
              </a:defRPr>
            </a:lvl1pPr>
            <a:lvl2pPr indent="-342900" lvl="1" marL="914400" rtl="0" algn="ctr">
              <a:spcBef>
                <a:spcPts val="0"/>
              </a:spcBef>
              <a:spcAft>
                <a:spcPts val="0"/>
              </a:spcAft>
              <a:buSzPts val="1800"/>
              <a:buChar char="♮"/>
              <a:defRPr sz="1800"/>
            </a:lvl2pPr>
            <a:lvl3pPr indent="-342900" lvl="2" marL="1371600" rtl="0" algn="ctr">
              <a:spcBef>
                <a:spcPts val="0"/>
              </a:spcBef>
              <a:spcAft>
                <a:spcPts val="0"/>
              </a:spcAft>
              <a:buSzPts val="1800"/>
              <a:buChar char="♯"/>
              <a:defRPr sz="1800"/>
            </a:lvl3pPr>
            <a:lvl4pPr indent="-342900" lvl="3" marL="1828800" rtl="0" algn="ctr">
              <a:spcBef>
                <a:spcPts val="0"/>
              </a:spcBef>
              <a:spcAft>
                <a:spcPts val="0"/>
              </a:spcAft>
              <a:buSzPts val="1800"/>
              <a:buChar char="♭"/>
              <a:defRPr sz="1800"/>
            </a:lvl4pPr>
            <a:lvl5pPr indent="-342900" lvl="4" marL="2286000" rtl="0" algn="ctr">
              <a:spcBef>
                <a:spcPts val="0"/>
              </a:spcBef>
              <a:spcAft>
                <a:spcPts val="0"/>
              </a:spcAft>
              <a:buSzPts val="1800"/>
              <a:buChar char="𝄪"/>
              <a:defRPr sz="1800"/>
            </a:lvl5pPr>
            <a:lvl6pPr indent="-342900" lvl="5" marL="2743200" rtl="0" algn="ctr">
              <a:spcBef>
                <a:spcPts val="0"/>
              </a:spcBef>
              <a:spcAft>
                <a:spcPts val="0"/>
              </a:spcAft>
              <a:buSzPts val="1800"/>
              <a:buChar char="𝄫"/>
              <a:defRPr sz="1800"/>
            </a:lvl6pPr>
            <a:lvl7pPr indent="-342900" lvl="6" marL="3200400" rtl="0" algn="ctr">
              <a:spcBef>
                <a:spcPts val="0"/>
              </a:spcBef>
              <a:spcAft>
                <a:spcPts val="0"/>
              </a:spcAft>
              <a:buSzPts val="1800"/>
              <a:buChar char="𝄞"/>
              <a:defRPr sz="1800"/>
            </a:lvl7pPr>
            <a:lvl8pPr indent="-342900" lvl="7" marL="3657600" rtl="0" algn="ctr">
              <a:spcBef>
                <a:spcPts val="0"/>
              </a:spcBef>
              <a:spcAft>
                <a:spcPts val="0"/>
              </a:spcAft>
              <a:buSzPts val="1800"/>
              <a:buChar char="𝄢"/>
              <a:defRPr sz="1800"/>
            </a:lvl8pPr>
            <a:lvl9pPr indent="-342900" lvl="8" marL="4114800" rtl="0" algn="ctr">
              <a:spcBef>
                <a:spcPts val="0"/>
              </a:spcBef>
              <a:spcAft>
                <a:spcPts val="0"/>
              </a:spcAft>
              <a:buSzPts val="1800"/>
              <a:buChar char="𝄡"/>
              <a:defRPr sz="1800"/>
            </a:lvl9pPr>
          </a:lstStyle>
          <a:p/>
        </p:txBody>
      </p:sp>
      <p:graphicFrame>
        <p:nvGraphicFramePr>
          <p:cNvPr id="701" name="Google Shape;701;p39"/>
          <p:cNvGraphicFramePr/>
          <p:nvPr/>
        </p:nvGraphicFramePr>
        <p:xfrm>
          <a:off x="4503921" y="212406"/>
          <a:ext cx="3000000" cy="3000000"/>
        </p:xfrm>
        <a:graphic>
          <a:graphicData uri="http://schemas.openxmlformats.org/drawingml/2006/table">
            <a:tbl>
              <a:tblPr>
                <a:noFill/>
                <a:tableStyleId>{805EB911-48E9-4231-9F9A-3B8DBEFE9AF9}</a:tableStyleId>
              </a:tblPr>
              <a:tblGrid>
                <a:gridCol w="813850"/>
                <a:gridCol w="2221300"/>
                <a:gridCol w="1276750"/>
              </a:tblGrid>
              <a:tr h="396200">
                <a:tc>
                  <a:txBody>
                    <a:bodyPr/>
                    <a:lstStyle/>
                    <a:p>
                      <a:pPr indent="0" lvl="0" marL="0" rtl="0" algn="ctr">
                        <a:spcBef>
                          <a:spcPts val="0"/>
                        </a:spcBef>
                        <a:spcAft>
                          <a:spcPts val="0"/>
                        </a:spcAft>
                        <a:buNone/>
                      </a:pPr>
                      <a:r>
                        <a:rPr b="1" lang="en">
                          <a:solidFill>
                            <a:schemeClr val="accent1"/>
                          </a:solidFill>
                          <a:latin typeface="Rajdhani"/>
                          <a:ea typeface="Rajdhani"/>
                          <a:cs typeface="Rajdhani"/>
                          <a:sym typeface="Rajdhani"/>
                        </a:rPr>
                        <a:t>WEEK</a:t>
                      </a:r>
                      <a:endParaRPr b="1">
                        <a:solidFill>
                          <a:schemeClr val="accent1"/>
                        </a:solidFill>
                        <a:latin typeface="Rajdhani"/>
                        <a:ea typeface="Rajdhani"/>
                        <a:cs typeface="Rajdhani"/>
                        <a:sym typeface="Rajdhani"/>
                      </a:endParaRPr>
                    </a:p>
                  </a:txBody>
                  <a:tcPr marT="91425" marB="91425" marR="91425" marL="914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solidFill>
                            <a:schemeClr val="accent1"/>
                          </a:solidFill>
                          <a:latin typeface="Rajdhani"/>
                          <a:ea typeface="Rajdhani"/>
                          <a:cs typeface="Rajdhani"/>
                          <a:sym typeface="Rajdhani"/>
                        </a:rPr>
                        <a:t>TASK</a:t>
                      </a:r>
                      <a:endParaRPr b="1">
                        <a:solidFill>
                          <a:schemeClr val="accent1"/>
                        </a:solidFill>
                        <a:latin typeface="Rajdhani"/>
                        <a:ea typeface="Rajdhani"/>
                        <a:cs typeface="Rajdhani"/>
                        <a:sym typeface="Rajdhani"/>
                      </a:endParaRPr>
                    </a:p>
                  </a:txBody>
                  <a:tcPr marT="91425" marB="91425" marR="91425" marL="914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solidFill>
                            <a:schemeClr val="accent1"/>
                          </a:solidFill>
                          <a:latin typeface="Rajdhani"/>
                          <a:ea typeface="Rajdhani"/>
                          <a:cs typeface="Rajdhani"/>
                          <a:sym typeface="Rajdhani"/>
                        </a:rPr>
                        <a:t>DEADLINE</a:t>
                      </a:r>
                      <a:endParaRPr b="1">
                        <a:solidFill>
                          <a:schemeClr val="accent1"/>
                        </a:solidFill>
                        <a:latin typeface="Rajdhani"/>
                        <a:ea typeface="Rajdhani"/>
                        <a:cs typeface="Rajdhani"/>
                        <a:sym typeface="Rajdhani"/>
                      </a:endParaRPr>
                    </a:p>
                  </a:txBody>
                  <a:tcPr marT="91425" marB="91425" marR="91425" marL="914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396200">
                <a:tc>
                  <a:txBody>
                    <a:bodyPr/>
                    <a:lstStyle/>
                    <a:p>
                      <a:pPr indent="0" lvl="0" marL="0" rtl="0" algn="ctr">
                        <a:spcBef>
                          <a:spcPts val="0"/>
                        </a:spcBef>
                        <a:spcAft>
                          <a:spcPts val="0"/>
                        </a:spcAft>
                        <a:buNone/>
                      </a:pPr>
                      <a:r>
                        <a:t/>
                      </a:r>
                      <a:endParaRPr>
                        <a:solidFill>
                          <a:schemeClr val="dk2"/>
                        </a:solidFill>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Source Sans Pro"/>
                          <a:ea typeface="Source Sans Pro"/>
                          <a:cs typeface="Source Sans Pro"/>
                          <a:sym typeface="Source Sans Pro"/>
                        </a:rPr>
                        <a:t>Related Work chapter</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Source Sans Pro"/>
                          <a:ea typeface="Source Sans Pro"/>
                          <a:cs typeface="Source Sans Pro"/>
                          <a:sym typeface="Source Sans Pro"/>
                        </a:rPr>
                        <a:t>Introduction, Data chapters</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Source Sans Pro"/>
                          <a:ea typeface="Source Sans Pro"/>
                          <a:cs typeface="Source Sans Pro"/>
                          <a:sym typeface="Source Sans Pro"/>
                        </a:rPr>
                        <a:t>Other individual chapters</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Rough draft</a:t>
                      </a:r>
                      <a:r>
                        <a:rPr lang="en">
                          <a:solidFill>
                            <a:schemeClr val="dk1"/>
                          </a:solidFill>
                          <a:latin typeface="Source Sans Pro"/>
                          <a:ea typeface="Source Sans Pro"/>
                          <a:cs typeface="Source Sans Pro"/>
                          <a:sym typeface="Source Sans Pro"/>
                        </a:rPr>
                        <a:t> due to mentor</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Source Sans Pro"/>
                          <a:ea typeface="Source Sans Pro"/>
                          <a:cs typeface="Source Sans Pro"/>
                          <a:sym typeface="Source Sans Pro"/>
                        </a:rPr>
                        <a:t>First round of revisions</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Source Sans Pro"/>
                          <a:ea typeface="Source Sans Pro"/>
                          <a:cs typeface="Source Sans Pro"/>
                          <a:sym typeface="Source Sans Pro"/>
                        </a:rPr>
                        <a:t>Complete draft to mentor</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Source Sans Pro"/>
                          <a:ea typeface="Source Sans Pro"/>
                          <a:cs typeface="Source Sans Pro"/>
                          <a:sym typeface="Source Sans Pro"/>
                        </a:rPr>
                        <a:t>Second round of revisions</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F</a:t>
                      </a:r>
                      <a:r>
                        <a:rPr lang="en">
                          <a:solidFill>
                            <a:schemeClr val="dk1"/>
                          </a:solidFill>
                          <a:latin typeface="Source Sans Pro"/>
                          <a:ea typeface="Source Sans Pro"/>
                          <a:cs typeface="Source Sans Pro"/>
                          <a:sym typeface="Source Sans Pro"/>
                        </a:rPr>
                        <a:t>inal version to committee</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Practice defense to lab</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96200">
                <a:tc>
                  <a:txBody>
                    <a:bodyPr/>
                    <a:lstStyle/>
                    <a:p>
                      <a:pPr indent="0" lvl="0" marL="0" rtl="0" algn="ctr">
                        <a:spcBef>
                          <a:spcPts val="0"/>
                        </a:spcBef>
                        <a:spcAft>
                          <a:spcPts val="0"/>
                        </a:spcAft>
                        <a:buNone/>
                      </a:pPr>
                      <a:r>
                        <a:rPr b="1" lang="en">
                          <a:solidFill>
                            <a:schemeClr val="accent1"/>
                          </a:solidFill>
                          <a:latin typeface="Source Sans Pro"/>
                          <a:ea typeface="Source Sans Pro"/>
                          <a:cs typeface="Source Sans Pro"/>
                          <a:sym typeface="Source Sans Pro"/>
                        </a:rPr>
                        <a:t>  0</a:t>
                      </a:r>
                      <a:endParaRPr b="1">
                        <a:solidFill>
                          <a:schemeClr val="accent1"/>
                        </a:solidFill>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Defend thesis</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bl>
          </a:graphicData>
        </a:graphic>
      </p:graphicFrame>
      <p:sp>
        <p:nvSpPr>
          <p:cNvPr id="702" name="Google Shape;702;p39"/>
          <p:cNvSpPr txBox="1"/>
          <p:nvPr>
            <p:ph idx="2" type="body"/>
          </p:nvPr>
        </p:nvSpPr>
        <p:spPr>
          <a:xfrm>
            <a:off x="4503925" y="630546"/>
            <a:ext cx="813900" cy="307800"/>
          </a:xfrm>
          <a:prstGeom prst="rect">
            <a:avLst/>
          </a:prstGeom>
        </p:spPr>
        <p:txBody>
          <a:bodyPr anchorCtr="0" anchor="t" bIns="274300" lIns="91425" spcFirstLastPara="1" rIns="91425" wrap="square" tIns="91425">
            <a:normAutofit/>
          </a:bodyPr>
          <a:lstStyle>
            <a:lvl1pPr indent="-342900" lvl="0" marL="457200" rtl="0" algn="ctr">
              <a:spcBef>
                <a:spcPts val="0"/>
              </a:spcBef>
              <a:spcAft>
                <a:spcPts val="0"/>
              </a:spcAft>
              <a:buSzPts val="1800"/>
              <a:buChar char="○"/>
              <a:defRPr b="1">
                <a:solidFill>
                  <a:schemeClr val="accent1"/>
                </a:solidFill>
              </a:defRPr>
            </a:lvl1pPr>
            <a:lvl2pPr indent="-342900" lvl="1" marL="914400" rtl="0" algn="ctr">
              <a:spcBef>
                <a:spcPts val="0"/>
              </a:spcBef>
              <a:spcAft>
                <a:spcPts val="0"/>
              </a:spcAft>
              <a:buSzPts val="1800"/>
              <a:buChar char="♮"/>
              <a:defRPr sz="1800"/>
            </a:lvl2pPr>
            <a:lvl3pPr indent="-342900" lvl="2" marL="1371600" rtl="0" algn="ctr">
              <a:spcBef>
                <a:spcPts val="0"/>
              </a:spcBef>
              <a:spcAft>
                <a:spcPts val="0"/>
              </a:spcAft>
              <a:buSzPts val="1800"/>
              <a:buChar char="♯"/>
              <a:defRPr sz="1800"/>
            </a:lvl3pPr>
            <a:lvl4pPr indent="-342900" lvl="3" marL="1828800" rtl="0" algn="ctr">
              <a:spcBef>
                <a:spcPts val="0"/>
              </a:spcBef>
              <a:spcAft>
                <a:spcPts val="0"/>
              </a:spcAft>
              <a:buSzPts val="1800"/>
              <a:buChar char="♭"/>
              <a:defRPr sz="1800"/>
            </a:lvl4pPr>
            <a:lvl5pPr indent="-342900" lvl="4" marL="2286000" rtl="0" algn="ctr">
              <a:spcBef>
                <a:spcPts val="0"/>
              </a:spcBef>
              <a:spcAft>
                <a:spcPts val="0"/>
              </a:spcAft>
              <a:buSzPts val="1800"/>
              <a:buChar char="𝄪"/>
              <a:defRPr sz="1800"/>
            </a:lvl5pPr>
            <a:lvl6pPr indent="-342900" lvl="5" marL="2743200" rtl="0" algn="ctr">
              <a:spcBef>
                <a:spcPts val="0"/>
              </a:spcBef>
              <a:spcAft>
                <a:spcPts val="0"/>
              </a:spcAft>
              <a:buSzPts val="1800"/>
              <a:buChar char="𝄫"/>
              <a:defRPr sz="1800"/>
            </a:lvl6pPr>
            <a:lvl7pPr indent="-342900" lvl="6" marL="3200400" rtl="0" algn="ctr">
              <a:spcBef>
                <a:spcPts val="0"/>
              </a:spcBef>
              <a:spcAft>
                <a:spcPts val="0"/>
              </a:spcAft>
              <a:buSzPts val="1800"/>
              <a:buChar char="𝄞"/>
              <a:defRPr sz="1800"/>
            </a:lvl7pPr>
            <a:lvl8pPr indent="-342900" lvl="7" marL="3657600" rtl="0" algn="ctr">
              <a:spcBef>
                <a:spcPts val="0"/>
              </a:spcBef>
              <a:spcAft>
                <a:spcPts val="0"/>
              </a:spcAft>
              <a:buSzPts val="1800"/>
              <a:buChar char="𝄢"/>
              <a:defRPr sz="1800"/>
            </a:lvl8pPr>
            <a:lvl9pPr indent="-342900" lvl="8" marL="4114800" rtl="0" algn="ctr">
              <a:spcBef>
                <a:spcPts val="0"/>
              </a:spcBef>
              <a:spcAft>
                <a:spcPts val="0"/>
              </a:spcAft>
              <a:buSzPts val="1800"/>
              <a:buChar char="𝄡"/>
              <a:defRPr sz="1800"/>
            </a:lvl9pPr>
          </a:lstStyle>
          <a:p/>
        </p:txBody>
      </p:sp>
      <p:sp>
        <p:nvSpPr>
          <p:cNvPr id="703" name="Google Shape;703;p39"/>
          <p:cNvSpPr txBox="1"/>
          <p:nvPr>
            <p:ph idx="3" type="body"/>
          </p:nvPr>
        </p:nvSpPr>
        <p:spPr>
          <a:xfrm>
            <a:off x="4503925" y="3412864"/>
            <a:ext cx="813900" cy="307800"/>
          </a:xfrm>
          <a:prstGeom prst="rect">
            <a:avLst/>
          </a:prstGeom>
        </p:spPr>
        <p:txBody>
          <a:bodyPr anchorCtr="0" anchor="t" bIns="274300" lIns="91425" spcFirstLastPara="1" rIns="91425" wrap="square" tIns="91425">
            <a:normAutofit/>
          </a:bodyPr>
          <a:lstStyle>
            <a:lvl1pPr indent="-342900" lvl="0" marL="457200" rtl="0" algn="ctr">
              <a:spcBef>
                <a:spcPts val="0"/>
              </a:spcBef>
              <a:spcAft>
                <a:spcPts val="0"/>
              </a:spcAft>
              <a:buSzPts val="1800"/>
              <a:buChar char="○"/>
              <a:defRPr b="1">
                <a:solidFill>
                  <a:schemeClr val="accent1"/>
                </a:solidFill>
              </a:defRPr>
            </a:lvl1pPr>
            <a:lvl2pPr indent="-342900" lvl="1" marL="914400" rtl="0" algn="ctr">
              <a:spcBef>
                <a:spcPts val="0"/>
              </a:spcBef>
              <a:spcAft>
                <a:spcPts val="0"/>
              </a:spcAft>
              <a:buSzPts val="1800"/>
              <a:buChar char="♮"/>
              <a:defRPr sz="1800"/>
            </a:lvl2pPr>
            <a:lvl3pPr indent="-342900" lvl="2" marL="1371600" rtl="0" algn="ctr">
              <a:spcBef>
                <a:spcPts val="0"/>
              </a:spcBef>
              <a:spcAft>
                <a:spcPts val="0"/>
              </a:spcAft>
              <a:buSzPts val="1800"/>
              <a:buChar char="♯"/>
              <a:defRPr sz="1800"/>
            </a:lvl3pPr>
            <a:lvl4pPr indent="-342900" lvl="3" marL="1828800" rtl="0" algn="ctr">
              <a:spcBef>
                <a:spcPts val="0"/>
              </a:spcBef>
              <a:spcAft>
                <a:spcPts val="0"/>
              </a:spcAft>
              <a:buSzPts val="1800"/>
              <a:buChar char="♭"/>
              <a:defRPr sz="1800"/>
            </a:lvl4pPr>
            <a:lvl5pPr indent="-342900" lvl="4" marL="2286000" rtl="0" algn="ctr">
              <a:spcBef>
                <a:spcPts val="0"/>
              </a:spcBef>
              <a:spcAft>
                <a:spcPts val="0"/>
              </a:spcAft>
              <a:buSzPts val="1800"/>
              <a:buChar char="𝄪"/>
              <a:defRPr sz="1800"/>
            </a:lvl5pPr>
            <a:lvl6pPr indent="-342900" lvl="5" marL="2743200" rtl="0" algn="ctr">
              <a:spcBef>
                <a:spcPts val="0"/>
              </a:spcBef>
              <a:spcAft>
                <a:spcPts val="0"/>
              </a:spcAft>
              <a:buSzPts val="1800"/>
              <a:buChar char="𝄫"/>
              <a:defRPr sz="1800"/>
            </a:lvl6pPr>
            <a:lvl7pPr indent="-342900" lvl="6" marL="3200400" rtl="0" algn="ctr">
              <a:spcBef>
                <a:spcPts val="0"/>
              </a:spcBef>
              <a:spcAft>
                <a:spcPts val="0"/>
              </a:spcAft>
              <a:buSzPts val="1800"/>
              <a:buChar char="𝄞"/>
              <a:defRPr sz="1800"/>
            </a:lvl7pPr>
            <a:lvl8pPr indent="-342900" lvl="7" marL="3657600" rtl="0" algn="ctr">
              <a:spcBef>
                <a:spcPts val="0"/>
              </a:spcBef>
              <a:spcAft>
                <a:spcPts val="0"/>
              </a:spcAft>
              <a:buSzPts val="1800"/>
              <a:buChar char="𝄢"/>
              <a:defRPr sz="1800"/>
            </a:lvl8pPr>
            <a:lvl9pPr indent="-342900" lvl="8" marL="4114800" rtl="0" algn="ctr">
              <a:spcBef>
                <a:spcPts val="0"/>
              </a:spcBef>
              <a:spcAft>
                <a:spcPts val="0"/>
              </a:spcAft>
              <a:buSzPts val="1800"/>
              <a:buChar char="𝄡"/>
              <a:defRPr sz="1800"/>
            </a:lvl9pPr>
          </a:lstStyle>
          <a:p/>
        </p:txBody>
      </p:sp>
      <p:grpSp>
        <p:nvGrpSpPr>
          <p:cNvPr id="704" name="Google Shape;704;p39"/>
          <p:cNvGrpSpPr/>
          <p:nvPr/>
        </p:nvGrpSpPr>
        <p:grpSpPr>
          <a:xfrm>
            <a:off x="310894" y="212402"/>
            <a:ext cx="2927606" cy="590100"/>
            <a:chOff x="310894" y="212402"/>
            <a:chExt cx="2927606" cy="590100"/>
          </a:xfrm>
        </p:grpSpPr>
        <p:sp>
          <p:nvSpPr>
            <p:cNvPr id="705" name="Google Shape;705;p39"/>
            <p:cNvSpPr txBox="1"/>
            <p:nvPr/>
          </p:nvSpPr>
          <p:spPr>
            <a:xfrm>
              <a:off x="1029300" y="219450"/>
              <a:ext cx="22092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THESIS PLAN</a:t>
              </a:r>
              <a:endParaRPr b="1" sz="2800">
                <a:latin typeface="Rajdhani"/>
                <a:ea typeface="Rajdhani"/>
                <a:cs typeface="Rajdhani"/>
                <a:sym typeface="Rajdhani"/>
              </a:endParaRPr>
            </a:p>
          </p:txBody>
        </p:sp>
        <p:sp>
          <p:nvSpPr>
            <p:cNvPr id="706" name="Google Shape;706;p39"/>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707" name="Google Shape;707;p39"/>
          <p:cNvGrpSpPr/>
          <p:nvPr/>
        </p:nvGrpSpPr>
        <p:grpSpPr>
          <a:xfrm>
            <a:off x="415631" y="323604"/>
            <a:ext cx="366904" cy="367691"/>
            <a:chOff x="830394" y="2877646"/>
            <a:chExt cx="366904" cy="367691"/>
          </a:xfrm>
        </p:grpSpPr>
        <p:sp>
          <p:nvSpPr>
            <p:cNvPr id="708" name="Google Shape;708;p39"/>
            <p:cNvSpPr/>
            <p:nvPr/>
          </p:nvSpPr>
          <p:spPr>
            <a:xfrm>
              <a:off x="830394" y="2877646"/>
              <a:ext cx="63638" cy="88080"/>
            </a:xfrm>
            <a:custGeom>
              <a:rect b="b" l="l" r="r" t="t"/>
              <a:pathLst>
                <a:path extrusionOk="0" h="2573" w="1859">
                  <a:moveTo>
                    <a:pt x="930" y="0"/>
                  </a:moveTo>
                  <a:lnTo>
                    <a:pt x="930" y="24"/>
                  </a:lnTo>
                  <a:cubicBezTo>
                    <a:pt x="406" y="24"/>
                    <a:pt x="1" y="429"/>
                    <a:pt x="1" y="953"/>
                  </a:cubicBezTo>
                  <a:lnTo>
                    <a:pt x="1" y="2263"/>
                  </a:lnTo>
                  <a:cubicBezTo>
                    <a:pt x="1" y="2429"/>
                    <a:pt x="144" y="2572"/>
                    <a:pt x="311" y="2572"/>
                  </a:cubicBezTo>
                  <a:lnTo>
                    <a:pt x="1858" y="2572"/>
                  </a:lnTo>
                  <a:lnTo>
                    <a:pt x="1858" y="953"/>
                  </a:lnTo>
                  <a:cubicBezTo>
                    <a:pt x="1858" y="429"/>
                    <a:pt x="1430" y="0"/>
                    <a:pt x="9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994265" y="3165405"/>
              <a:ext cx="203033" cy="79933"/>
            </a:xfrm>
            <a:custGeom>
              <a:rect b="b" l="l" r="r" t="t"/>
              <a:pathLst>
                <a:path extrusionOk="0" h="2335" w="5931">
                  <a:moveTo>
                    <a:pt x="358" y="1"/>
                  </a:moveTo>
                  <a:lnTo>
                    <a:pt x="358" y="1311"/>
                  </a:lnTo>
                  <a:cubicBezTo>
                    <a:pt x="358" y="1668"/>
                    <a:pt x="239" y="2025"/>
                    <a:pt x="1" y="2335"/>
                  </a:cubicBezTo>
                  <a:lnTo>
                    <a:pt x="5097" y="2335"/>
                  </a:lnTo>
                  <a:cubicBezTo>
                    <a:pt x="5549" y="2335"/>
                    <a:pt x="5930" y="1954"/>
                    <a:pt x="5930" y="1477"/>
                  </a:cubicBezTo>
                  <a:lnTo>
                    <a:pt x="5930" y="287"/>
                  </a:lnTo>
                  <a:cubicBezTo>
                    <a:pt x="5930" y="120"/>
                    <a:pt x="5811" y="1"/>
                    <a:pt x="5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904610" y="2878468"/>
              <a:ext cx="260886" cy="365843"/>
            </a:xfrm>
            <a:custGeom>
              <a:rect b="b" l="l" r="r" t="t"/>
              <a:pathLst>
                <a:path extrusionOk="0" h="10687" w="7621">
                  <a:moveTo>
                    <a:pt x="5930" y="1239"/>
                  </a:moveTo>
                  <a:cubicBezTo>
                    <a:pt x="6311" y="1286"/>
                    <a:pt x="6311" y="1834"/>
                    <a:pt x="5930" y="1858"/>
                  </a:cubicBezTo>
                  <a:lnTo>
                    <a:pt x="1953" y="1858"/>
                  </a:lnTo>
                  <a:cubicBezTo>
                    <a:pt x="1572" y="1834"/>
                    <a:pt x="1572" y="1286"/>
                    <a:pt x="1953" y="1239"/>
                  </a:cubicBezTo>
                  <a:close/>
                  <a:moveTo>
                    <a:pt x="5930" y="2358"/>
                  </a:moveTo>
                  <a:cubicBezTo>
                    <a:pt x="6311" y="2382"/>
                    <a:pt x="6311" y="2929"/>
                    <a:pt x="5930" y="2977"/>
                  </a:cubicBezTo>
                  <a:lnTo>
                    <a:pt x="1953" y="2977"/>
                  </a:lnTo>
                  <a:cubicBezTo>
                    <a:pt x="1572" y="2929"/>
                    <a:pt x="1572" y="2382"/>
                    <a:pt x="1953" y="2358"/>
                  </a:cubicBezTo>
                  <a:close/>
                  <a:moveTo>
                    <a:pt x="5311" y="3453"/>
                  </a:moveTo>
                  <a:cubicBezTo>
                    <a:pt x="5668" y="3477"/>
                    <a:pt x="5668" y="4049"/>
                    <a:pt x="5311" y="4072"/>
                  </a:cubicBezTo>
                  <a:lnTo>
                    <a:pt x="1953" y="4072"/>
                  </a:lnTo>
                  <a:cubicBezTo>
                    <a:pt x="1572" y="4049"/>
                    <a:pt x="1572" y="3477"/>
                    <a:pt x="1953" y="3453"/>
                  </a:cubicBezTo>
                  <a:close/>
                  <a:moveTo>
                    <a:pt x="5930" y="4549"/>
                  </a:moveTo>
                  <a:cubicBezTo>
                    <a:pt x="6311" y="4596"/>
                    <a:pt x="6311" y="5144"/>
                    <a:pt x="5930" y="5192"/>
                  </a:cubicBezTo>
                  <a:lnTo>
                    <a:pt x="1953" y="5192"/>
                  </a:lnTo>
                  <a:cubicBezTo>
                    <a:pt x="1572" y="5144"/>
                    <a:pt x="1572" y="4596"/>
                    <a:pt x="1953" y="4549"/>
                  </a:cubicBezTo>
                  <a:close/>
                  <a:moveTo>
                    <a:pt x="4882" y="5692"/>
                  </a:moveTo>
                  <a:cubicBezTo>
                    <a:pt x="5311" y="5692"/>
                    <a:pt x="5311" y="6311"/>
                    <a:pt x="4882" y="6311"/>
                  </a:cubicBezTo>
                  <a:lnTo>
                    <a:pt x="1953" y="6311"/>
                  </a:lnTo>
                  <a:cubicBezTo>
                    <a:pt x="1524" y="6311"/>
                    <a:pt x="1524" y="5692"/>
                    <a:pt x="1953" y="5692"/>
                  </a:cubicBezTo>
                  <a:close/>
                  <a:moveTo>
                    <a:pt x="0" y="0"/>
                  </a:moveTo>
                  <a:cubicBezTo>
                    <a:pt x="191" y="262"/>
                    <a:pt x="310" y="572"/>
                    <a:pt x="310" y="881"/>
                  </a:cubicBezTo>
                  <a:lnTo>
                    <a:pt x="310" y="9669"/>
                  </a:lnTo>
                  <a:cubicBezTo>
                    <a:pt x="310" y="10348"/>
                    <a:pt x="822" y="10687"/>
                    <a:pt x="1334" y="10687"/>
                  </a:cubicBezTo>
                  <a:cubicBezTo>
                    <a:pt x="1846" y="10687"/>
                    <a:pt x="2358" y="10348"/>
                    <a:pt x="2358" y="9669"/>
                  </a:cubicBezTo>
                  <a:lnTo>
                    <a:pt x="2358" y="8097"/>
                  </a:lnTo>
                  <a:cubicBezTo>
                    <a:pt x="2334" y="7907"/>
                    <a:pt x="2501" y="7740"/>
                    <a:pt x="2691" y="7740"/>
                  </a:cubicBezTo>
                  <a:lnTo>
                    <a:pt x="7621" y="7764"/>
                  </a:lnTo>
                  <a:lnTo>
                    <a:pt x="7621" y="1072"/>
                  </a:lnTo>
                  <a:cubicBezTo>
                    <a:pt x="7621" y="477"/>
                    <a:pt x="7121" y="0"/>
                    <a:pt x="65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 name="Google Shape;711;p39"/>
          <p:cNvSpPr/>
          <p:nvPr/>
        </p:nvSpPr>
        <p:spPr>
          <a:xfrm>
            <a:off x="7085400" y="4524125"/>
            <a:ext cx="2058600" cy="61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txBox="1"/>
          <p:nvPr/>
        </p:nvSpPr>
        <p:spPr>
          <a:xfrm>
            <a:off x="310900" y="795450"/>
            <a:ext cx="30918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latin typeface="Rajdhani"/>
                <a:ea typeface="Rajdhani"/>
                <a:cs typeface="Rajdhani"/>
                <a:sym typeface="Rajdhani"/>
              </a:rPr>
              <a:t>NOTES</a:t>
            </a:r>
            <a:endParaRPr b="1">
              <a:solidFill>
                <a:srgbClr val="666666"/>
              </a:solidFill>
              <a:latin typeface="Rajdhani"/>
              <a:ea typeface="Rajdhani"/>
              <a:cs typeface="Rajdhani"/>
              <a:sym typeface="Rajdhani"/>
            </a:endParaRPr>
          </a:p>
        </p:txBody>
      </p:sp>
      <p:sp>
        <p:nvSpPr>
          <p:cNvPr id="713" name="Google Shape;713;p39"/>
          <p:cNvSpPr txBox="1"/>
          <p:nvPr>
            <p:ph idx="4" type="body"/>
          </p:nvPr>
        </p:nvSpPr>
        <p:spPr>
          <a:xfrm>
            <a:off x="310900" y="1371600"/>
            <a:ext cx="38862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714" name="Google Shape;714;p39"/>
          <p:cNvSpPr txBox="1"/>
          <p:nvPr>
            <p:ph idx="5" type="body"/>
          </p:nvPr>
        </p:nvSpPr>
        <p:spPr>
          <a:xfrm>
            <a:off x="7539075" y="608625"/>
            <a:ext cx="12768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15" name="Google Shape;715;p39"/>
          <p:cNvSpPr txBox="1"/>
          <p:nvPr>
            <p:ph idx="6" type="body"/>
          </p:nvPr>
        </p:nvSpPr>
        <p:spPr>
          <a:xfrm>
            <a:off x="7539075" y="1003736"/>
            <a:ext cx="12768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16" name="Google Shape;716;p39"/>
          <p:cNvSpPr txBox="1"/>
          <p:nvPr>
            <p:ph idx="7" type="body"/>
          </p:nvPr>
        </p:nvSpPr>
        <p:spPr>
          <a:xfrm>
            <a:off x="7539075" y="1398847"/>
            <a:ext cx="12768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17" name="Google Shape;717;p39"/>
          <p:cNvSpPr txBox="1"/>
          <p:nvPr>
            <p:ph idx="8" type="body"/>
          </p:nvPr>
        </p:nvSpPr>
        <p:spPr>
          <a:xfrm>
            <a:off x="7539075" y="1793958"/>
            <a:ext cx="12768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18" name="Google Shape;718;p39"/>
          <p:cNvSpPr txBox="1"/>
          <p:nvPr>
            <p:ph idx="9" type="body"/>
          </p:nvPr>
        </p:nvSpPr>
        <p:spPr>
          <a:xfrm>
            <a:off x="7539075" y="2584180"/>
            <a:ext cx="12768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19" name="Google Shape;719;p39"/>
          <p:cNvSpPr txBox="1"/>
          <p:nvPr>
            <p:ph idx="13" type="body"/>
          </p:nvPr>
        </p:nvSpPr>
        <p:spPr>
          <a:xfrm>
            <a:off x="7539075" y="2979291"/>
            <a:ext cx="12768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20" name="Google Shape;720;p39"/>
          <p:cNvSpPr txBox="1"/>
          <p:nvPr>
            <p:ph idx="14" type="body"/>
          </p:nvPr>
        </p:nvSpPr>
        <p:spPr>
          <a:xfrm>
            <a:off x="7539075" y="3374402"/>
            <a:ext cx="12768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21" name="Google Shape;721;p39"/>
          <p:cNvSpPr txBox="1"/>
          <p:nvPr>
            <p:ph idx="15" type="body"/>
          </p:nvPr>
        </p:nvSpPr>
        <p:spPr>
          <a:xfrm>
            <a:off x="7539075" y="3769513"/>
            <a:ext cx="12768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22" name="Google Shape;722;p39"/>
          <p:cNvSpPr txBox="1"/>
          <p:nvPr>
            <p:ph idx="16" type="body"/>
          </p:nvPr>
        </p:nvSpPr>
        <p:spPr>
          <a:xfrm>
            <a:off x="7539075" y="4164624"/>
            <a:ext cx="12768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23" name="Google Shape;723;p39"/>
          <p:cNvSpPr txBox="1"/>
          <p:nvPr>
            <p:ph idx="17" type="body"/>
          </p:nvPr>
        </p:nvSpPr>
        <p:spPr>
          <a:xfrm>
            <a:off x="4503925" y="1014852"/>
            <a:ext cx="813900" cy="307800"/>
          </a:xfrm>
          <a:prstGeom prst="rect">
            <a:avLst/>
          </a:prstGeom>
        </p:spPr>
        <p:txBody>
          <a:bodyPr anchorCtr="0" anchor="t" bIns="274300" lIns="91425" spcFirstLastPara="1" rIns="91425" wrap="square" tIns="91425">
            <a:normAutofit/>
          </a:bodyPr>
          <a:lstStyle>
            <a:lvl1pPr indent="-342900" lvl="0" marL="457200" rtl="0" algn="ctr">
              <a:spcBef>
                <a:spcPts val="0"/>
              </a:spcBef>
              <a:spcAft>
                <a:spcPts val="0"/>
              </a:spcAft>
              <a:buSzPts val="1800"/>
              <a:buChar char="○"/>
              <a:defRPr b="1">
                <a:solidFill>
                  <a:schemeClr val="accent1"/>
                </a:solidFill>
              </a:defRPr>
            </a:lvl1pPr>
            <a:lvl2pPr indent="-342900" lvl="1" marL="914400" rtl="0" algn="ctr">
              <a:spcBef>
                <a:spcPts val="0"/>
              </a:spcBef>
              <a:spcAft>
                <a:spcPts val="0"/>
              </a:spcAft>
              <a:buSzPts val="1800"/>
              <a:buChar char="♮"/>
              <a:defRPr sz="1800"/>
            </a:lvl2pPr>
            <a:lvl3pPr indent="-342900" lvl="2" marL="1371600" rtl="0" algn="ctr">
              <a:spcBef>
                <a:spcPts val="0"/>
              </a:spcBef>
              <a:spcAft>
                <a:spcPts val="0"/>
              </a:spcAft>
              <a:buSzPts val="1800"/>
              <a:buChar char="♯"/>
              <a:defRPr sz="1800"/>
            </a:lvl3pPr>
            <a:lvl4pPr indent="-342900" lvl="3" marL="1828800" rtl="0" algn="ctr">
              <a:spcBef>
                <a:spcPts val="0"/>
              </a:spcBef>
              <a:spcAft>
                <a:spcPts val="0"/>
              </a:spcAft>
              <a:buSzPts val="1800"/>
              <a:buChar char="♭"/>
              <a:defRPr sz="1800"/>
            </a:lvl4pPr>
            <a:lvl5pPr indent="-342900" lvl="4" marL="2286000" rtl="0" algn="ctr">
              <a:spcBef>
                <a:spcPts val="0"/>
              </a:spcBef>
              <a:spcAft>
                <a:spcPts val="0"/>
              </a:spcAft>
              <a:buSzPts val="1800"/>
              <a:buChar char="𝄪"/>
              <a:defRPr sz="1800"/>
            </a:lvl5pPr>
            <a:lvl6pPr indent="-342900" lvl="5" marL="2743200" rtl="0" algn="ctr">
              <a:spcBef>
                <a:spcPts val="0"/>
              </a:spcBef>
              <a:spcAft>
                <a:spcPts val="0"/>
              </a:spcAft>
              <a:buSzPts val="1800"/>
              <a:buChar char="𝄫"/>
              <a:defRPr sz="1800"/>
            </a:lvl6pPr>
            <a:lvl7pPr indent="-342900" lvl="6" marL="3200400" rtl="0" algn="ctr">
              <a:spcBef>
                <a:spcPts val="0"/>
              </a:spcBef>
              <a:spcAft>
                <a:spcPts val="0"/>
              </a:spcAft>
              <a:buSzPts val="1800"/>
              <a:buChar char="𝄞"/>
              <a:defRPr sz="1800"/>
            </a:lvl7pPr>
            <a:lvl8pPr indent="-342900" lvl="7" marL="3657600" rtl="0" algn="ctr">
              <a:spcBef>
                <a:spcPts val="0"/>
              </a:spcBef>
              <a:spcAft>
                <a:spcPts val="0"/>
              </a:spcAft>
              <a:buSzPts val="1800"/>
              <a:buChar char="𝄢"/>
              <a:defRPr sz="1800"/>
            </a:lvl8pPr>
            <a:lvl9pPr indent="-342900" lvl="8" marL="4114800" rtl="0" algn="ctr">
              <a:spcBef>
                <a:spcPts val="0"/>
              </a:spcBef>
              <a:spcAft>
                <a:spcPts val="0"/>
              </a:spcAft>
              <a:buSzPts val="1800"/>
              <a:buChar char="𝄡"/>
              <a:defRPr sz="1800"/>
            </a:lvl9pPr>
          </a:lstStyle>
          <a:p/>
        </p:txBody>
      </p:sp>
      <p:sp>
        <p:nvSpPr>
          <p:cNvPr id="724" name="Google Shape;724;p39"/>
          <p:cNvSpPr txBox="1"/>
          <p:nvPr>
            <p:ph idx="18" type="body"/>
          </p:nvPr>
        </p:nvSpPr>
        <p:spPr>
          <a:xfrm>
            <a:off x="4503925" y="1417714"/>
            <a:ext cx="813900" cy="307800"/>
          </a:xfrm>
          <a:prstGeom prst="rect">
            <a:avLst/>
          </a:prstGeom>
        </p:spPr>
        <p:txBody>
          <a:bodyPr anchorCtr="0" anchor="t" bIns="274300" lIns="91425" spcFirstLastPara="1" rIns="91425" wrap="square" tIns="91425">
            <a:normAutofit/>
          </a:bodyPr>
          <a:lstStyle>
            <a:lvl1pPr indent="-342900" lvl="0" marL="457200" rtl="0" algn="ctr">
              <a:spcBef>
                <a:spcPts val="0"/>
              </a:spcBef>
              <a:spcAft>
                <a:spcPts val="0"/>
              </a:spcAft>
              <a:buSzPts val="1800"/>
              <a:buChar char="○"/>
              <a:defRPr b="1">
                <a:solidFill>
                  <a:schemeClr val="accent1"/>
                </a:solidFill>
              </a:defRPr>
            </a:lvl1pPr>
            <a:lvl2pPr indent="-342900" lvl="1" marL="914400" rtl="0" algn="ctr">
              <a:spcBef>
                <a:spcPts val="0"/>
              </a:spcBef>
              <a:spcAft>
                <a:spcPts val="0"/>
              </a:spcAft>
              <a:buSzPts val="1800"/>
              <a:buChar char="♮"/>
              <a:defRPr sz="1800"/>
            </a:lvl2pPr>
            <a:lvl3pPr indent="-342900" lvl="2" marL="1371600" rtl="0" algn="ctr">
              <a:spcBef>
                <a:spcPts val="0"/>
              </a:spcBef>
              <a:spcAft>
                <a:spcPts val="0"/>
              </a:spcAft>
              <a:buSzPts val="1800"/>
              <a:buChar char="♯"/>
              <a:defRPr sz="1800"/>
            </a:lvl3pPr>
            <a:lvl4pPr indent="-342900" lvl="3" marL="1828800" rtl="0" algn="ctr">
              <a:spcBef>
                <a:spcPts val="0"/>
              </a:spcBef>
              <a:spcAft>
                <a:spcPts val="0"/>
              </a:spcAft>
              <a:buSzPts val="1800"/>
              <a:buChar char="♭"/>
              <a:defRPr sz="1800"/>
            </a:lvl4pPr>
            <a:lvl5pPr indent="-342900" lvl="4" marL="2286000" rtl="0" algn="ctr">
              <a:spcBef>
                <a:spcPts val="0"/>
              </a:spcBef>
              <a:spcAft>
                <a:spcPts val="0"/>
              </a:spcAft>
              <a:buSzPts val="1800"/>
              <a:buChar char="𝄪"/>
              <a:defRPr sz="1800"/>
            </a:lvl5pPr>
            <a:lvl6pPr indent="-342900" lvl="5" marL="2743200" rtl="0" algn="ctr">
              <a:spcBef>
                <a:spcPts val="0"/>
              </a:spcBef>
              <a:spcAft>
                <a:spcPts val="0"/>
              </a:spcAft>
              <a:buSzPts val="1800"/>
              <a:buChar char="𝄫"/>
              <a:defRPr sz="1800"/>
            </a:lvl6pPr>
            <a:lvl7pPr indent="-342900" lvl="6" marL="3200400" rtl="0" algn="ctr">
              <a:spcBef>
                <a:spcPts val="0"/>
              </a:spcBef>
              <a:spcAft>
                <a:spcPts val="0"/>
              </a:spcAft>
              <a:buSzPts val="1800"/>
              <a:buChar char="𝄞"/>
              <a:defRPr sz="1800"/>
            </a:lvl7pPr>
            <a:lvl8pPr indent="-342900" lvl="7" marL="3657600" rtl="0" algn="ctr">
              <a:spcBef>
                <a:spcPts val="0"/>
              </a:spcBef>
              <a:spcAft>
                <a:spcPts val="0"/>
              </a:spcAft>
              <a:buSzPts val="1800"/>
              <a:buChar char="𝄢"/>
              <a:defRPr sz="1800"/>
            </a:lvl8pPr>
            <a:lvl9pPr indent="-342900" lvl="8" marL="4114800" rtl="0" algn="ctr">
              <a:spcBef>
                <a:spcPts val="0"/>
              </a:spcBef>
              <a:spcAft>
                <a:spcPts val="0"/>
              </a:spcAft>
              <a:buSzPts val="1800"/>
              <a:buChar char="𝄡"/>
              <a:defRPr sz="1800"/>
            </a:lvl9pPr>
          </a:lstStyle>
          <a:p/>
        </p:txBody>
      </p:sp>
      <p:sp>
        <p:nvSpPr>
          <p:cNvPr id="725" name="Google Shape;725;p39"/>
          <p:cNvSpPr txBox="1"/>
          <p:nvPr>
            <p:ph idx="19" type="body"/>
          </p:nvPr>
        </p:nvSpPr>
        <p:spPr>
          <a:xfrm>
            <a:off x="4503925" y="1820577"/>
            <a:ext cx="813900" cy="307800"/>
          </a:xfrm>
          <a:prstGeom prst="rect">
            <a:avLst/>
          </a:prstGeom>
        </p:spPr>
        <p:txBody>
          <a:bodyPr anchorCtr="0" anchor="t" bIns="274300" lIns="91425" spcFirstLastPara="1" rIns="91425" wrap="square" tIns="91425">
            <a:normAutofit/>
          </a:bodyPr>
          <a:lstStyle>
            <a:lvl1pPr indent="-342900" lvl="0" marL="457200" rtl="0" algn="ctr">
              <a:spcBef>
                <a:spcPts val="0"/>
              </a:spcBef>
              <a:spcAft>
                <a:spcPts val="0"/>
              </a:spcAft>
              <a:buSzPts val="1800"/>
              <a:buChar char="○"/>
              <a:defRPr b="1">
                <a:solidFill>
                  <a:schemeClr val="accent1"/>
                </a:solidFill>
              </a:defRPr>
            </a:lvl1pPr>
            <a:lvl2pPr indent="-342900" lvl="1" marL="914400" rtl="0" algn="ctr">
              <a:spcBef>
                <a:spcPts val="0"/>
              </a:spcBef>
              <a:spcAft>
                <a:spcPts val="0"/>
              </a:spcAft>
              <a:buSzPts val="1800"/>
              <a:buChar char="♮"/>
              <a:defRPr sz="1800"/>
            </a:lvl2pPr>
            <a:lvl3pPr indent="-342900" lvl="2" marL="1371600" rtl="0" algn="ctr">
              <a:spcBef>
                <a:spcPts val="0"/>
              </a:spcBef>
              <a:spcAft>
                <a:spcPts val="0"/>
              </a:spcAft>
              <a:buSzPts val="1800"/>
              <a:buChar char="♯"/>
              <a:defRPr sz="1800"/>
            </a:lvl3pPr>
            <a:lvl4pPr indent="-342900" lvl="3" marL="1828800" rtl="0" algn="ctr">
              <a:spcBef>
                <a:spcPts val="0"/>
              </a:spcBef>
              <a:spcAft>
                <a:spcPts val="0"/>
              </a:spcAft>
              <a:buSzPts val="1800"/>
              <a:buChar char="♭"/>
              <a:defRPr sz="1800"/>
            </a:lvl4pPr>
            <a:lvl5pPr indent="-342900" lvl="4" marL="2286000" rtl="0" algn="ctr">
              <a:spcBef>
                <a:spcPts val="0"/>
              </a:spcBef>
              <a:spcAft>
                <a:spcPts val="0"/>
              </a:spcAft>
              <a:buSzPts val="1800"/>
              <a:buChar char="𝄪"/>
              <a:defRPr sz="1800"/>
            </a:lvl5pPr>
            <a:lvl6pPr indent="-342900" lvl="5" marL="2743200" rtl="0" algn="ctr">
              <a:spcBef>
                <a:spcPts val="0"/>
              </a:spcBef>
              <a:spcAft>
                <a:spcPts val="0"/>
              </a:spcAft>
              <a:buSzPts val="1800"/>
              <a:buChar char="𝄫"/>
              <a:defRPr sz="1800"/>
            </a:lvl6pPr>
            <a:lvl7pPr indent="-342900" lvl="6" marL="3200400" rtl="0" algn="ctr">
              <a:spcBef>
                <a:spcPts val="0"/>
              </a:spcBef>
              <a:spcAft>
                <a:spcPts val="0"/>
              </a:spcAft>
              <a:buSzPts val="1800"/>
              <a:buChar char="𝄞"/>
              <a:defRPr sz="1800"/>
            </a:lvl7pPr>
            <a:lvl8pPr indent="-342900" lvl="7" marL="3657600" rtl="0" algn="ctr">
              <a:spcBef>
                <a:spcPts val="0"/>
              </a:spcBef>
              <a:spcAft>
                <a:spcPts val="0"/>
              </a:spcAft>
              <a:buSzPts val="1800"/>
              <a:buChar char="𝄢"/>
              <a:defRPr sz="1800"/>
            </a:lvl8pPr>
            <a:lvl9pPr indent="-342900" lvl="8" marL="4114800" rtl="0" algn="ctr">
              <a:spcBef>
                <a:spcPts val="0"/>
              </a:spcBef>
              <a:spcAft>
                <a:spcPts val="0"/>
              </a:spcAft>
              <a:buSzPts val="1800"/>
              <a:buChar char="𝄡"/>
              <a:defRPr sz="1800"/>
            </a:lvl9pPr>
          </a:lstStyle>
          <a:p/>
        </p:txBody>
      </p:sp>
      <p:sp>
        <p:nvSpPr>
          <p:cNvPr id="726" name="Google Shape;726;p39"/>
          <p:cNvSpPr txBox="1"/>
          <p:nvPr>
            <p:ph idx="20" type="body"/>
          </p:nvPr>
        </p:nvSpPr>
        <p:spPr>
          <a:xfrm>
            <a:off x="4503925" y="2206102"/>
            <a:ext cx="813900" cy="307800"/>
          </a:xfrm>
          <a:prstGeom prst="rect">
            <a:avLst/>
          </a:prstGeom>
        </p:spPr>
        <p:txBody>
          <a:bodyPr anchorCtr="0" anchor="t" bIns="274300" lIns="91425" spcFirstLastPara="1" rIns="91425" wrap="square" tIns="91425">
            <a:normAutofit/>
          </a:bodyPr>
          <a:lstStyle>
            <a:lvl1pPr indent="-342900" lvl="0" marL="457200" rtl="0" algn="ctr">
              <a:spcBef>
                <a:spcPts val="0"/>
              </a:spcBef>
              <a:spcAft>
                <a:spcPts val="0"/>
              </a:spcAft>
              <a:buSzPts val="1800"/>
              <a:buChar char="○"/>
              <a:defRPr b="1">
                <a:solidFill>
                  <a:schemeClr val="accent1"/>
                </a:solidFill>
              </a:defRPr>
            </a:lvl1pPr>
            <a:lvl2pPr indent="-342900" lvl="1" marL="914400" rtl="0" algn="ctr">
              <a:spcBef>
                <a:spcPts val="0"/>
              </a:spcBef>
              <a:spcAft>
                <a:spcPts val="0"/>
              </a:spcAft>
              <a:buSzPts val="1800"/>
              <a:buChar char="♮"/>
              <a:defRPr sz="1800"/>
            </a:lvl2pPr>
            <a:lvl3pPr indent="-342900" lvl="2" marL="1371600" rtl="0" algn="ctr">
              <a:spcBef>
                <a:spcPts val="0"/>
              </a:spcBef>
              <a:spcAft>
                <a:spcPts val="0"/>
              </a:spcAft>
              <a:buSzPts val="1800"/>
              <a:buChar char="♯"/>
              <a:defRPr sz="1800"/>
            </a:lvl3pPr>
            <a:lvl4pPr indent="-342900" lvl="3" marL="1828800" rtl="0" algn="ctr">
              <a:spcBef>
                <a:spcPts val="0"/>
              </a:spcBef>
              <a:spcAft>
                <a:spcPts val="0"/>
              </a:spcAft>
              <a:buSzPts val="1800"/>
              <a:buChar char="♭"/>
              <a:defRPr sz="1800"/>
            </a:lvl4pPr>
            <a:lvl5pPr indent="-342900" lvl="4" marL="2286000" rtl="0" algn="ctr">
              <a:spcBef>
                <a:spcPts val="0"/>
              </a:spcBef>
              <a:spcAft>
                <a:spcPts val="0"/>
              </a:spcAft>
              <a:buSzPts val="1800"/>
              <a:buChar char="𝄪"/>
              <a:defRPr sz="1800"/>
            </a:lvl5pPr>
            <a:lvl6pPr indent="-342900" lvl="5" marL="2743200" rtl="0" algn="ctr">
              <a:spcBef>
                <a:spcPts val="0"/>
              </a:spcBef>
              <a:spcAft>
                <a:spcPts val="0"/>
              </a:spcAft>
              <a:buSzPts val="1800"/>
              <a:buChar char="𝄫"/>
              <a:defRPr sz="1800"/>
            </a:lvl6pPr>
            <a:lvl7pPr indent="-342900" lvl="6" marL="3200400" rtl="0" algn="ctr">
              <a:spcBef>
                <a:spcPts val="0"/>
              </a:spcBef>
              <a:spcAft>
                <a:spcPts val="0"/>
              </a:spcAft>
              <a:buSzPts val="1800"/>
              <a:buChar char="𝄞"/>
              <a:defRPr sz="1800"/>
            </a:lvl7pPr>
            <a:lvl8pPr indent="-342900" lvl="7" marL="3657600" rtl="0" algn="ctr">
              <a:spcBef>
                <a:spcPts val="0"/>
              </a:spcBef>
              <a:spcAft>
                <a:spcPts val="0"/>
              </a:spcAft>
              <a:buSzPts val="1800"/>
              <a:buChar char="𝄢"/>
              <a:defRPr sz="1800"/>
            </a:lvl8pPr>
            <a:lvl9pPr indent="-342900" lvl="8" marL="4114800" rtl="0" algn="ctr">
              <a:spcBef>
                <a:spcPts val="0"/>
              </a:spcBef>
              <a:spcAft>
                <a:spcPts val="0"/>
              </a:spcAft>
              <a:buSzPts val="1800"/>
              <a:buChar char="𝄡"/>
              <a:defRPr sz="1800"/>
            </a:lvl9pPr>
          </a:lstStyle>
          <a:p/>
        </p:txBody>
      </p:sp>
      <p:sp>
        <p:nvSpPr>
          <p:cNvPr id="727" name="Google Shape;727;p39"/>
          <p:cNvSpPr txBox="1"/>
          <p:nvPr>
            <p:ph idx="21" type="body"/>
          </p:nvPr>
        </p:nvSpPr>
        <p:spPr>
          <a:xfrm>
            <a:off x="4503925" y="2630677"/>
            <a:ext cx="813900" cy="307800"/>
          </a:xfrm>
          <a:prstGeom prst="rect">
            <a:avLst/>
          </a:prstGeom>
        </p:spPr>
        <p:txBody>
          <a:bodyPr anchorCtr="0" anchor="t" bIns="274300" lIns="91425" spcFirstLastPara="1" rIns="91425" wrap="square" tIns="91425">
            <a:normAutofit/>
          </a:bodyPr>
          <a:lstStyle>
            <a:lvl1pPr indent="-342900" lvl="0" marL="457200" rtl="0" algn="ctr">
              <a:spcBef>
                <a:spcPts val="0"/>
              </a:spcBef>
              <a:spcAft>
                <a:spcPts val="0"/>
              </a:spcAft>
              <a:buSzPts val="1800"/>
              <a:buChar char="○"/>
              <a:defRPr b="1">
                <a:solidFill>
                  <a:schemeClr val="accent1"/>
                </a:solidFill>
              </a:defRPr>
            </a:lvl1pPr>
            <a:lvl2pPr indent="-342900" lvl="1" marL="914400" rtl="0" algn="ctr">
              <a:spcBef>
                <a:spcPts val="0"/>
              </a:spcBef>
              <a:spcAft>
                <a:spcPts val="0"/>
              </a:spcAft>
              <a:buSzPts val="1800"/>
              <a:buChar char="♮"/>
              <a:defRPr sz="1800"/>
            </a:lvl2pPr>
            <a:lvl3pPr indent="-342900" lvl="2" marL="1371600" rtl="0" algn="ctr">
              <a:spcBef>
                <a:spcPts val="0"/>
              </a:spcBef>
              <a:spcAft>
                <a:spcPts val="0"/>
              </a:spcAft>
              <a:buSzPts val="1800"/>
              <a:buChar char="♯"/>
              <a:defRPr sz="1800"/>
            </a:lvl3pPr>
            <a:lvl4pPr indent="-342900" lvl="3" marL="1828800" rtl="0" algn="ctr">
              <a:spcBef>
                <a:spcPts val="0"/>
              </a:spcBef>
              <a:spcAft>
                <a:spcPts val="0"/>
              </a:spcAft>
              <a:buSzPts val="1800"/>
              <a:buChar char="♭"/>
              <a:defRPr sz="1800"/>
            </a:lvl4pPr>
            <a:lvl5pPr indent="-342900" lvl="4" marL="2286000" rtl="0" algn="ctr">
              <a:spcBef>
                <a:spcPts val="0"/>
              </a:spcBef>
              <a:spcAft>
                <a:spcPts val="0"/>
              </a:spcAft>
              <a:buSzPts val="1800"/>
              <a:buChar char="𝄪"/>
              <a:defRPr sz="1800"/>
            </a:lvl5pPr>
            <a:lvl6pPr indent="-342900" lvl="5" marL="2743200" rtl="0" algn="ctr">
              <a:spcBef>
                <a:spcPts val="0"/>
              </a:spcBef>
              <a:spcAft>
                <a:spcPts val="0"/>
              </a:spcAft>
              <a:buSzPts val="1800"/>
              <a:buChar char="𝄫"/>
              <a:defRPr sz="1800"/>
            </a:lvl6pPr>
            <a:lvl7pPr indent="-342900" lvl="6" marL="3200400" rtl="0" algn="ctr">
              <a:spcBef>
                <a:spcPts val="0"/>
              </a:spcBef>
              <a:spcAft>
                <a:spcPts val="0"/>
              </a:spcAft>
              <a:buSzPts val="1800"/>
              <a:buChar char="𝄞"/>
              <a:defRPr sz="1800"/>
            </a:lvl7pPr>
            <a:lvl8pPr indent="-342900" lvl="7" marL="3657600" rtl="0" algn="ctr">
              <a:spcBef>
                <a:spcPts val="0"/>
              </a:spcBef>
              <a:spcAft>
                <a:spcPts val="0"/>
              </a:spcAft>
              <a:buSzPts val="1800"/>
              <a:buChar char="𝄢"/>
              <a:defRPr sz="1800"/>
            </a:lvl8pPr>
            <a:lvl9pPr indent="-342900" lvl="8" marL="4114800" rtl="0" algn="ctr">
              <a:spcBef>
                <a:spcPts val="0"/>
              </a:spcBef>
              <a:spcAft>
                <a:spcPts val="0"/>
              </a:spcAft>
              <a:buSzPts val="1800"/>
              <a:buChar char="𝄡"/>
              <a:defRPr sz="1800"/>
            </a:lvl9pPr>
          </a:lstStyle>
          <a:p/>
        </p:txBody>
      </p:sp>
      <p:sp>
        <p:nvSpPr>
          <p:cNvPr id="728" name="Google Shape;728;p39"/>
          <p:cNvSpPr txBox="1"/>
          <p:nvPr>
            <p:ph idx="22" type="body"/>
          </p:nvPr>
        </p:nvSpPr>
        <p:spPr>
          <a:xfrm>
            <a:off x="7539075" y="2189069"/>
            <a:ext cx="12768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29" name="Google Shape;729;p39"/>
          <p:cNvSpPr txBox="1"/>
          <p:nvPr>
            <p:ph idx="23" type="body"/>
          </p:nvPr>
        </p:nvSpPr>
        <p:spPr>
          <a:xfrm>
            <a:off x="4503925" y="3815113"/>
            <a:ext cx="813900" cy="307800"/>
          </a:xfrm>
          <a:prstGeom prst="rect">
            <a:avLst/>
          </a:prstGeom>
        </p:spPr>
        <p:txBody>
          <a:bodyPr anchorCtr="0" anchor="t" bIns="274300" lIns="91425" spcFirstLastPara="1" rIns="91425" wrap="square" tIns="91425">
            <a:normAutofit/>
          </a:bodyPr>
          <a:lstStyle>
            <a:lvl1pPr indent="-342900" lvl="0" marL="457200" rtl="0" algn="ctr">
              <a:spcBef>
                <a:spcPts val="0"/>
              </a:spcBef>
              <a:spcAft>
                <a:spcPts val="0"/>
              </a:spcAft>
              <a:buSzPts val="1800"/>
              <a:buChar char="○"/>
              <a:defRPr b="1">
                <a:solidFill>
                  <a:schemeClr val="accent1"/>
                </a:solidFill>
              </a:defRPr>
            </a:lvl1pPr>
            <a:lvl2pPr indent="-342900" lvl="1" marL="914400" rtl="0" algn="ctr">
              <a:spcBef>
                <a:spcPts val="0"/>
              </a:spcBef>
              <a:spcAft>
                <a:spcPts val="0"/>
              </a:spcAft>
              <a:buSzPts val="1800"/>
              <a:buChar char="♮"/>
              <a:defRPr sz="1800"/>
            </a:lvl2pPr>
            <a:lvl3pPr indent="-342900" lvl="2" marL="1371600" rtl="0" algn="ctr">
              <a:spcBef>
                <a:spcPts val="0"/>
              </a:spcBef>
              <a:spcAft>
                <a:spcPts val="0"/>
              </a:spcAft>
              <a:buSzPts val="1800"/>
              <a:buChar char="♯"/>
              <a:defRPr sz="1800"/>
            </a:lvl3pPr>
            <a:lvl4pPr indent="-342900" lvl="3" marL="1828800" rtl="0" algn="ctr">
              <a:spcBef>
                <a:spcPts val="0"/>
              </a:spcBef>
              <a:spcAft>
                <a:spcPts val="0"/>
              </a:spcAft>
              <a:buSzPts val="1800"/>
              <a:buChar char="♭"/>
              <a:defRPr sz="1800"/>
            </a:lvl4pPr>
            <a:lvl5pPr indent="-342900" lvl="4" marL="2286000" rtl="0" algn="ctr">
              <a:spcBef>
                <a:spcPts val="0"/>
              </a:spcBef>
              <a:spcAft>
                <a:spcPts val="0"/>
              </a:spcAft>
              <a:buSzPts val="1800"/>
              <a:buChar char="𝄪"/>
              <a:defRPr sz="1800"/>
            </a:lvl5pPr>
            <a:lvl6pPr indent="-342900" lvl="5" marL="2743200" rtl="0" algn="ctr">
              <a:spcBef>
                <a:spcPts val="0"/>
              </a:spcBef>
              <a:spcAft>
                <a:spcPts val="0"/>
              </a:spcAft>
              <a:buSzPts val="1800"/>
              <a:buChar char="𝄫"/>
              <a:defRPr sz="1800"/>
            </a:lvl6pPr>
            <a:lvl7pPr indent="-342900" lvl="6" marL="3200400" rtl="0" algn="ctr">
              <a:spcBef>
                <a:spcPts val="0"/>
              </a:spcBef>
              <a:spcAft>
                <a:spcPts val="0"/>
              </a:spcAft>
              <a:buSzPts val="1800"/>
              <a:buChar char="𝄞"/>
              <a:defRPr sz="1800"/>
            </a:lvl7pPr>
            <a:lvl8pPr indent="-342900" lvl="7" marL="3657600" rtl="0" algn="ctr">
              <a:spcBef>
                <a:spcPts val="0"/>
              </a:spcBef>
              <a:spcAft>
                <a:spcPts val="0"/>
              </a:spcAft>
              <a:buSzPts val="1800"/>
              <a:buChar char="𝄢"/>
              <a:defRPr sz="1800"/>
            </a:lvl8pPr>
            <a:lvl9pPr indent="-342900" lvl="8" marL="4114800" rtl="0" algn="ctr">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p:cSld name="CUSTOM_22">
    <p:spTree>
      <p:nvGrpSpPr>
        <p:cNvPr id="730" name="Shape 730"/>
        <p:cNvGrpSpPr/>
        <p:nvPr/>
      </p:nvGrpSpPr>
      <p:grpSpPr>
        <a:xfrm>
          <a:off x="0" y="0"/>
          <a:ext cx="0" cy="0"/>
          <a:chOff x="0" y="0"/>
          <a:chExt cx="0" cy="0"/>
        </a:xfrm>
      </p:grpSpPr>
      <p:sp>
        <p:nvSpPr>
          <p:cNvPr id="731" name="Google Shape;731;p40"/>
          <p:cNvSpPr txBox="1"/>
          <p:nvPr>
            <p:ph idx="1" type="body"/>
          </p:nvPr>
        </p:nvSpPr>
        <p:spPr>
          <a:xfrm>
            <a:off x="317175" y="1017725"/>
            <a:ext cx="4261200" cy="4125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732" name="Google Shape;732;p40"/>
          <p:cNvGrpSpPr/>
          <p:nvPr/>
        </p:nvGrpSpPr>
        <p:grpSpPr>
          <a:xfrm>
            <a:off x="310894" y="212402"/>
            <a:ext cx="8520606" cy="590100"/>
            <a:chOff x="310894" y="212402"/>
            <a:chExt cx="8520606" cy="590100"/>
          </a:xfrm>
        </p:grpSpPr>
        <p:sp>
          <p:nvSpPr>
            <p:cNvPr id="733" name="Google Shape;733;p40"/>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734" name="Google Shape;734;p40"/>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735" name="Google Shape;735;p40"/>
            <p:cNvGrpSpPr/>
            <p:nvPr/>
          </p:nvGrpSpPr>
          <p:grpSpPr>
            <a:xfrm>
              <a:off x="310894" y="212402"/>
              <a:ext cx="8520606" cy="590100"/>
              <a:chOff x="310894" y="212402"/>
              <a:chExt cx="8520606" cy="590100"/>
            </a:xfrm>
          </p:grpSpPr>
          <p:sp>
            <p:nvSpPr>
              <p:cNvPr id="736" name="Google Shape;736;p40"/>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737" name="Google Shape;737;p40"/>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sp>
        <p:nvSpPr>
          <p:cNvPr id="738" name="Google Shape;738;p40"/>
          <p:cNvSpPr txBox="1"/>
          <p:nvPr>
            <p:ph type="title"/>
          </p:nvPr>
        </p:nvSpPr>
        <p:spPr>
          <a:xfrm>
            <a:off x="1033272" y="219456"/>
            <a:ext cx="5980200" cy="576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739" name="Google Shape;739;p40"/>
          <p:cNvSpPr txBox="1"/>
          <p:nvPr>
            <p:ph idx="2"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utes with Administriva">
  <p:cSld name="CUSTOM_1">
    <p:spTree>
      <p:nvGrpSpPr>
        <p:cNvPr id="50" name="Shape 50"/>
        <p:cNvGrpSpPr/>
        <p:nvPr/>
      </p:nvGrpSpPr>
      <p:grpSpPr>
        <a:xfrm>
          <a:off x="0" y="0"/>
          <a:ext cx="0" cy="0"/>
          <a:chOff x="0" y="0"/>
          <a:chExt cx="0" cy="0"/>
        </a:xfrm>
      </p:grpSpPr>
      <p:sp>
        <p:nvSpPr>
          <p:cNvPr id="51" name="Google Shape;51;p5"/>
          <p:cNvSpPr txBox="1"/>
          <p:nvPr/>
        </p:nvSpPr>
        <p:spPr>
          <a:xfrm>
            <a:off x="310900" y="795450"/>
            <a:ext cx="42357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ACTION ITEMS</a:t>
            </a:r>
            <a:endParaRPr b="1" sz="2400">
              <a:solidFill>
                <a:srgbClr val="666666"/>
              </a:solidFill>
              <a:latin typeface="Rajdhani"/>
              <a:ea typeface="Rajdhani"/>
              <a:cs typeface="Rajdhani"/>
              <a:sym typeface="Rajdhani"/>
            </a:endParaRPr>
          </a:p>
        </p:txBody>
      </p:sp>
      <p:sp>
        <p:nvSpPr>
          <p:cNvPr id="52" name="Google Shape;52;p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53" name="Google Shape;53;p5"/>
          <p:cNvSpPr txBox="1"/>
          <p:nvPr/>
        </p:nvSpPr>
        <p:spPr>
          <a:xfrm>
            <a:off x="4546596" y="795450"/>
            <a:ext cx="42336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ADMINISTRIVA</a:t>
            </a:r>
            <a:endParaRPr b="1" sz="2400">
              <a:solidFill>
                <a:srgbClr val="666666"/>
              </a:solidFill>
              <a:latin typeface="Rajdhani"/>
              <a:ea typeface="Rajdhani"/>
              <a:cs typeface="Rajdhani"/>
              <a:sym typeface="Rajdhani"/>
            </a:endParaRPr>
          </a:p>
        </p:txBody>
      </p:sp>
      <p:sp>
        <p:nvSpPr>
          <p:cNvPr id="54" name="Google Shape;54;p5"/>
          <p:cNvSpPr txBox="1"/>
          <p:nvPr>
            <p:ph idx="1" type="body"/>
          </p:nvPr>
        </p:nvSpPr>
        <p:spPr>
          <a:xfrm>
            <a:off x="313000" y="1371450"/>
            <a:ext cx="4233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55" name="Google Shape;55;p5"/>
          <p:cNvSpPr txBox="1"/>
          <p:nvPr>
            <p:ph idx="2" type="body"/>
          </p:nvPr>
        </p:nvSpPr>
        <p:spPr>
          <a:xfrm>
            <a:off x="4546600" y="1371455"/>
            <a:ext cx="4233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56" name="Google Shape;56;p5"/>
          <p:cNvGrpSpPr/>
          <p:nvPr/>
        </p:nvGrpSpPr>
        <p:grpSpPr>
          <a:xfrm>
            <a:off x="310894" y="212402"/>
            <a:ext cx="8520606" cy="590100"/>
            <a:chOff x="310894" y="212402"/>
            <a:chExt cx="8520606" cy="590100"/>
          </a:xfrm>
        </p:grpSpPr>
        <p:sp>
          <p:nvSpPr>
            <p:cNvPr id="57" name="Google Shape;57;p5"/>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MEETING MINUTES</a:t>
              </a:r>
              <a:endParaRPr b="1" sz="2800">
                <a:latin typeface="Rajdhani"/>
                <a:ea typeface="Rajdhani"/>
                <a:cs typeface="Rajdhani"/>
                <a:sym typeface="Rajdhani"/>
              </a:endParaRPr>
            </a:p>
          </p:txBody>
        </p:sp>
        <p:sp>
          <p:nvSpPr>
            <p:cNvPr id="58" name="Google Shape;58;p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59" name="Google Shape;59;p5"/>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60" name="Google Shape;60;p5"/>
          <p:cNvGrpSpPr/>
          <p:nvPr/>
        </p:nvGrpSpPr>
        <p:grpSpPr>
          <a:xfrm>
            <a:off x="413014" y="368130"/>
            <a:ext cx="386876" cy="278641"/>
            <a:chOff x="7155314" y="3502243"/>
            <a:chExt cx="386876" cy="278641"/>
          </a:xfrm>
        </p:grpSpPr>
        <p:sp>
          <p:nvSpPr>
            <p:cNvPr id="61" name="Google Shape;61;p5"/>
            <p:cNvSpPr/>
            <p:nvPr/>
          </p:nvSpPr>
          <p:spPr>
            <a:xfrm>
              <a:off x="7239167" y="3502243"/>
              <a:ext cx="300596" cy="64496"/>
            </a:xfrm>
            <a:custGeom>
              <a:rect b="b" l="l" r="r" t="t"/>
              <a:pathLst>
                <a:path extrusionOk="0" h="1886" w="8790">
                  <a:moveTo>
                    <a:pt x="1243" y="1"/>
                  </a:moveTo>
                  <a:cubicBezTo>
                    <a:pt x="1" y="1"/>
                    <a:pt x="1" y="1886"/>
                    <a:pt x="1243" y="1886"/>
                  </a:cubicBezTo>
                  <a:cubicBezTo>
                    <a:pt x="1266" y="1886"/>
                    <a:pt x="1289" y="1885"/>
                    <a:pt x="1312" y="1884"/>
                  </a:cubicBezTo>
                  <a:lnTo>
                    <a:pt x="7622" y="1884"/>
                  </a:lnTo>
                  <a:cubicBezTo>
                    <a:pt x="8789" y="1813"/>
                    <a:pt x="8789" y="74"/>
                    <a:pt x="7622" y="3"/>
                  </a:cubicBezTo>
                  <a:lnTo>
                    <a:pt x="1312" y="3"/>
                  </a:lnTo>
                  <a:cubicBezTo>
                    <a:pt x="1289" y="1"/>
                    <a:pt x="1266" y="1"/>
                    <a:pt x="1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7239167" y="3608939"/>
              <a:ext cx="300596" cy="64496"/>
            </a:xfrm>
            <a:custGeom>
              <a:rect b="b" l="l" r="r" t="t"/>
              <a:pathLst>
                <a:path extrusionOk="0" h="1886" w="8790">
                  <a:moveTo>
                    <a:pt x="1243" y="0"/>
                  </a:moveTo>
                  <a:cubicBezTo>
                    <a:pt x="1" y="0"/>
                    <a:pt x="1" y="1886"/>
                    <a:pt x="1243" y="1886"/>
                  </a:cubicBezTo>
                  <a:cubicBezTo>
                    <a:pt x="1266" y="1886"/>
                    <a:pt x="1289" y="1885"/>
                    <a:pt x="1312" y="1884"/>
                  </a:cubicBezTo>
                  <a:lnTo>
                    <a:pt x="7622" y="1884"/>
                  </a:lnTo>
                  <a:cubicBezTo>
                    <a:pt x="8789" y="1812"/>
                    <a:pt x="8789" y="74"/>
                    <a:pt x="7622" y="2"/>
                  </a:cubicBezTo>
                  <a:lnTo>
                    <a:pt x="1312" y="2"/>
                  </a:lnTo>
                  <a:cubicBezTo>
                    <a:pt x="1289" y="1"/>
                    <a:pt x="1266" y="0"/>
                    <a:pt x="1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7241663" y="3716490"/>
              <a:ext cx="300528" cy="64394"/>
            </a:xfrm>
            <a:custGeom>
              <a:rect b="b" l="l" r="r" t="t"/>
              <a:pathLst>
                <a:path extrusionOk="0" h="1883" w="8788">
                  <a:moveTo>
                    <a:pt x="1239" y="1"/>
                  </a:moveTo>
                  <a:cubicBezTo>
                    <a:pt x="0" y="1"/>
                    <a:pt x="0" y="1858"/>
                    <a:pt x="1239" y="1882"/>
                  </a:cubicBezTo>
                  <a:lnTo>
                    <a:pt x="7549" y="1882"/>
                  </a:lnTo>
                  <a:cubicBezTo>
                    <a:pt x="8788" y="1882"/>
                    <a:pt x="8788" y="1"/>
                    <a:pt x="7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7155314" y="3502311"/>
              <a:ext cx="74961" cy="64257"/>
            </a:xfrm>
            <a:custGeom>
              <a:rect b="b" l="l" r="r" t="t"/>
              <a:pathLst>
                <a:path extrusionOk="0" h="1879" w="2192">
                  <a:moveTo>
                    <a:pt x="1263" y="1"/>
                  </a:moveTo>
                  <a:cubicBezTo>
                    <a:pt x="430" y="1"/>
                    <a:pt x="1" y="1001"/>
                    <a:pt x="596" y="1596"/>
                  </a:cubicBezTo>
                  <a:cubicBezTo>
                    <a:pt x="791" y="1791"/>
                    <a:pt x="1029" y="1879"/>
                    <a:pt x="1261" y="1879"/>
                  </a:cubicBezTo>
                  <a:cubicBezTo>
                    <a:pt x="1739" y="1879"/>
                    <a:pt x="2192" y="1506"/>
                    <a:pt x="2192" y="929"/>
                  </a:cubicBezTo>
                  <a:cubicBezTo>
                    <a:pt x="2192" y="429"/>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7155314" y="3609007"/>
              <a:ext cx="74961" cy="64873"/>
            </a:xfrm>
            <a:custGeom>
              <a:rect b="b" l="l" r="r" t="t"/>
              <a:pathLst>
                <a:path extrusionOk="0" h="1897" w="2192">
                  <a:moveTo>
                    <a:pt x="1263" y="0"/>
                  </a:moveTo>
                  <a:cubicBezTo>
                    <a:pt x="430" y="0"/>
                    <a:pt x="1" y="1024"/>
                    <a:pt x="596" y="1620"/>
                  </a:cubicBezTo>
                  <a:cubicBezTo>
                    <a:pt x="788" y="1811"/>
                    <a:pt x="1022" y="1897"/>
                    <a:pt x="1251" y="1897"/>
                  </a:cubicBezTo>
                  <a:cubicBezTo>
                    <a:pt x="1732" y="1897"/>
                    <a:pt x="2192" y="1518"/>
                    <a:pt x="2192" y="953"/>
                  </a:cubicBezTo>
                  <a:cubicBezTo>
                    <a:pt x="2192" y="429"/>
                    <a:pt x="1787" y="0"/>
                    <a:pt x="1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7155314" y="3716490"/>
              <a:ext cx="74961" cy="64086"/>
            </a:xfrm>
            <a:custGeom>
              <a:rect b="b" l="l" r="r" t="t"/>
              <a:pathLst>
                <a:path extrusionOk="0" h="1874" w="2192">
                  <a:moveTo>
                    <a:pt x="1263" y="1"/>
                  </a:moveTo>
                  <a:cubicBezTo>
                    <a:pt x="430" y="1"/>
                    <a:pt x="1" y="1001"/>
                    <a:pt x="596" y="1596"/>
                  </a:cubicBezTo>
                  <a:cubicBezTo>
                    <a:pt x="788" y="1788"/>
                    <a:pt x="1022" y="1874"/>
                    <a:pt x="1251" y="1874"/>
                  </a:cubicBezTo>
                  <a:cubicBezTo>
                    <a:pt x="1732" y="1874"/>
                    <a:pt x="2192" y="1495"/>
                    <a:pt x="2192" y="930"/>
                  </a:cubicBezTo>
                  <a:cubicBezTo>
                    <a:pt x="2192" y="406"/>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5"/>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8">
    <p:spTree>
      <p:nvGrpSpPr>
        <p:cNvPr id="740" name="Shape 740"/>
        <p:cNvGrpSpPr/>
        <p:nvPr/>
      </p:nvGrpSpPr>
      <p:grpSpPr>
        <a:xfrm>
          <a:off x="0" y="0"/>
          <a:ext cx="0" cy="0"/>
          <a:chOff x="0" y="0"/>
          <a:chExt cx="0" cy="0"/>
        </a:xfrm>
      </p:grpSpPr>
      <p:sp>
        <p:nvSpPr>
          <p:cNvPr id="741" name="Google Shape;741;p41"/>
          <p:cNvSpPr txBox="1"/>
          <p:nvPr>
            <p:ph idx="1" type="body"/>
          </p:nvPr>
        </p:nvSpPr>
        <p:spPr>
          <a:xfrm>
            <a:off x="317175" y="1017725"/>
            <a:ext cx="4261200" cy="4125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742" name="Google Shape;742;p41"/>
          <p:cNvSpPr txBox="1"/>
          <p:nvPr>
            <p:ph idx="2" type="body"/>
          </p:nvPr>
        </p:nvSpPr>
        <p:spPr>
          <a:xfrm>
            <a:off x="4565625" y="1017724"/>
            <a:ext cx="4261200" cy="4125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743" name="Google Shape;743;p41"/>
          <p:cNvGrpSpPr/>
          <p:nvPr/>
        </p:nvGrpSpPr>
        <p:grpSpPr>
          <a:xfrm>
            <a:off x="310894" y="212402"/>
            <a:ext cx="8520606" cy="590100"/>
            <a:chOff x="310894" y="212402"/>
            <a:chExt cx="8520606" cy="590100"/>
          </a:xfrm>
        </p:grpSpPr>
        <p:sp>
          <p:nvSpPr>
            <p:cNvPr id="744" name="Google Shape;744;p4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745" name="Google Shape;745;p4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746" name="Google Shape;746;p41"/>
            <p:cNvGrpSpPr/>
            <p:nvPr/>
          </p:nvGrpSpPr>
          <p:grpSpPr>
            <a:xfrm>
              <a:off x="310894" y="212402"/>
              <a:ext cx="8520606" cy="590100"/>
              <a:chOff x="310894" y="212402"/>
              <a:chExt cx="8520606" cy="590100"/>
            </a:xfrm>
          </p:grpSpPr>
          <p:sp>
            <p:nvSpPr>
              <p:cNvPr id="747" name="Google Shape;747;p4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748" name="Google Shape;748;p41"/>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sp>
        <p:nvSpPr>
          <p:cNvPr id="749" name="Google Shape;749;p41"/>
          <p:cNvSpPr txBox="1"/>
          <p:nvPr>
            <p:ph type="title"/>
          </p:nvPr>
        </p:nvSpPr>
        <p:spPr>
          <a:xfrm>
            <a:off x="1033272" y="219456"/>
            <a:ext cx="5980200" cy="576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750" name="Google Shape;750;p41"/>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3">
    <p:spTree>
      <p:nvGrpSpPr>
        <p:cNvPr id="751" name="Shape 751"/>
        <p:cNvGrpSpPr/>
        <p:nvPr/>
      </p:nvGrpSpPr>
      <p:grpSpPr>
        <a:xfrm>
          <a:off x="0" y="0"/>
          <a:ext cx="0" cy="0"/>
          <a:chOff x="0" y="0"/>
          <a:chExt cx="0" cy="0"/>
        </a:xfrm>
      </p:grpSpPr>
      <p:sp>
        <p:nvSpPr>
          <p:cNvPr id="752" name="Google Shape;752;p42"/>
          <p:cNvSpPr txBox="1"/>
          <p:nvPr>
            <p:ph idx="1" type="body"/>
          </p:nvPr>
        </p:nvSpPr>
        <p:spPr>
          <a:xfrm>
            <a:off x="311700" y="1009750"/>
            <a:ext cx="2860200" cy="41337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753" name="Google Shape;753;p42"/>
          <p:cNvSpPr txBox="1"/>
          <p:nvPr>
            <p:ph idx="2" type="body"/>
          </p:nvPr>
        </p:nvSpPr>
        <p:spPr>
          <a:xfrm>
            <a:off x="3171950" y="1009750"/>
            <a:ext cx="2862000" cy="41337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754" name="Google Shape;754;p42"/>
          <p:cNvSpPr txBox="1"/>
          <p:nvPr>
            <p:ph idx="3" type="body"/>
          </p:nvPr>
        </p:nvSpPr>
        <p:spPr>
          <a:xfrm>
            <a:off x="6032175" y="1009751"/>
            <a:ext cx="2862000" cy="41337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755" name="Google Shape;755;p42"/>
          <p:cNvGrpSpPr/>
          <p:nvPr/>
        </p:nvGrpSpPr>
        <p:grpSpPr>
          <a:xfrm>
            <a:off x="310894" y="212402"/>
            <a:ext cx="8520606" cy="590100"/>
            <a:chOff x="310894" y="212402"/>
            <a:chExt cx="8520606" cy="590100"/>
          </a:xfrm>
        </p:grpSpPr>
        <p:sp>
          <p:nvSpPr>
            <p:cNvPr id="756" name="Google Shape;756;p42"/>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757" name="Google Shape;757;p42"/>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758" name="Google Shape;758;p42"/>
            <p:cNvGrpSpPr/>
            <p:nvPr/>
          </p:nvGrpSpPr>
          <p:grpSpPr>
            <a:xfrm>
              <a:off x="310894" y="212402"/>
              <a:ext cx="8520606" cy="590100"/>
              <a:chOff x="310894" y="212402"/>
              <a:chExt cx="8520606" cy="590100"/>
            </a:xfrm>
          </p:grpSpPr>
          <p:sp>
            <p:nvSpPr>
              <p:cNvPr id="759" name="Google Shape;759;p42"/>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760" name="Google Shape;760;p42"/>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sp>
        <p:nvSpPr>
          <p:cNvPr id="761" name="Google Shape;761;p42"/>
          <p:cNvSpPr txBox="1"/>
          <p:nvPr>
            <p:ph type="title"/>
          </p:nvPr>
        </p:nvSpPr>
        <p:spPr>
          <a:xfrm>
            <a:off x="1033272" y="219456"/>
            <a:ext cx="5980200" cy="576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762" name="Google Shape;762;p42"/>
          <p:cNvSpPr txBox="1"/>
          <p:nvPr>
            <p:ph idx="4"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Description">
  <p:cSld name="CUSTOM_28">
    <p:spTree>
      <p:nvGrpSpPr>
        <p:cNvPr id="763" name="Shape 763"/>
        <p:cNvGrpSpPr/>
        <p:nvPr/>
      </p:nvGrpSpPr>
      <p:grpSpPr>
        <a:xfrm>
          <a:off x="0" y="0"/>
          <a:ext cx="0" cy="0"/>
          <a:chOff x="0" y="0"/>
          <a:chExt cx="0" cy="0"/>
        </a:xfrm>
      </p:grpSpPr>
      <p:grpSp>
        <p:nvGrpSpPr>
          <p:cNvPr id="764" name="Google Shape;764;p43"/>
          <p:cNvGrpSpPr/>
          <p:nvPr/>
        </p:nvGrpSpPr>
        <p:grpSpPr>
          <a:xfrm>
            <a:off x="310894" y="212402"/>
            <a:ext cx="8520606" cy="590100"/>
            <a:chOff x="310894" y="212402"/>
            <a:chExt cx="8520606" cy="590100"/>
          </a:xfrm>
        </p:grpSpPr>
        <p:sp>
          <p:nvSpPr>
            <p:cNvPr id="765" name="Google Shape;765;p4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766" name="Google Shape;766;p4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767" name="Google Shape;767;p43"/>
            <p:cNvGrpSpPr/>
            <p:nvPr/>
          </p:nvGrpSpPr>
          <p:grpSpPr>
            <a:xfrm>
              <a:off x="310894" y="212402"/>
              <a:ext cx="8520606" cy="590100"/>
              <a:chOff x="310894" y="212402"/>
              <a:chExt cx="8520606" cy="590100"/>
            </a:xfrm>
          </p:grpSpPr>
          <p:sp>
            <p:nvSpPr>
              <p:cNvPr id="768" name="Google Shape;768;p43"/>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PROJECT DESCRIPTION</a:t>
                </a:r>
                <a:endParaRPr b="1" sz="2800">
                  <a:latin typeface="Rajdhani"/>
                  <a:ea typeface="Rajdhani"/>
                  <a:cs typeface="Rajdhani"/>
                  <a:sym typeface="Rajdhani"/>
                </a:endParaRPr>
              </a:p>
            </p:txBody>
          </p:sp>
          <p:sp>
            <p:nvSpPr>
              <p:cNvPr id="769" name="Google Shape;769;p4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770" name="Google Shape;770;p43"/>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sp>
        <p:nvSpPr>
          <p:cNvPr id="771" name="Google Shape;771;p43"/>
          <p:cNvSpPr txBox="1"/>
          <p:nvPr>
            <p:ph idx="1" type="body"/>
          </p:nvPr>
        </p:nvSpPr>
        <p:spPr>
          <a:xfrm>
            <a:off x="320050" y="1017725"/>
            <a:ext cx="8520600" cy="685800"/>
          </a:xfrm>
          <a:prstGeom prst="rect">
            <a:avLst/>
          </a:prstGeom>
        </p:spPr>
        <p:txBody>
          <a:bodyPr anchorCtr="0" anchor="t" bIns="91425" lIns="0" spcFirstLastPara="1" rIns="91425" wrap="square" tIns="91425">
            <a:normAutofit/>
          </a:bodyPr>
          <a:lstStyle>
            <a:lvl1pPr indent="-381000" lvl="0" marL="457200" rtl="0">
              <a:spcBef>
                <a:spcPts val="0"/>
              </a:spcBef>
              <a:spcAft>
                <a:spcPts val="0"/>
              </a:spcAft>
              <a:buSzPts val="2400"/>
              <a:buChar char="○"/>
              <a:defRPr b="1" sz="2400"/>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772" name="Google Shape;772;p43"/>
          <p:cNvSpPr txBox="1"/>
          <p:nvPr>
            <p:ph idx="2" type="body"/>
          </p:nvPr>
        </p:nvSpPr>
        <p:spPr>
          <a:xfrm>
            <a:off x="320050" y="1703525"/>
            <a:ext cx="8520600" cy="34032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773" name="Google Shape;773;p43"/>
          <p:cNvSpPr/>
          <p:nvPr/>
        </p:nvSpPr>
        <p:spPr>
          <a:xfrm>
            <a:off x="419496" y="317889"/>
            <a:ext cx="373061" cy="347207"/>
          </a:xfrm>
          <a:custGeom>
            <a:rect b="b" l="l" r="r" t="t"/>
            <a:pathLst>
              <a:path extrusionOk="0" h="10153" w="10909">
                <a:moveTo>
                  <a:pt x="5466" y="1"/>
                </a:moveTo>
                <a:cubicBezTo>
                  <a:pt x="5353" y="1"/>
                  <a:pt x="5240" y="55"/>
                  <a:pt x="5169" y="162"/>
                </a:cubicBezTo>
                <a:lnTo>
                  <a:pt x="3668" y="3139"/>
                </a:lnTo>
                <a:lnTo>
                  <a:pt x="358" y="3639"/>
                </a:lnTo>
                <a:cubicBezTo>
                  <a:pt x="120" y="3662"/>
                  <a:pt x="1" y="3972"/>
                  <a:pt x="192" y="4163"/>
                </a:cubicBezTo>
                <a:lnTo>
                  <a:pt x="2573" y="6496"/>
                </a:lnTo>
                <a:lnTo>
                  <a:pt x="2001" y="9783"/>
                </a:lnTo>
                <a:cubicBezTo>
                  <a:pt x="1983" y="9990"/>
                  <a:pt x="2142" y="10152"/>
                  <a:pt x="2328" y="10152"/>
                </a:cubicBezTo>
                <a:cubicBezTo>
                  <a:pt x="2377" y="10152"/>
                  <a:pt x="2428" y="10141"/>
                  <a:pt x="2478" y="10116"/>
                </a:cubicBezTo>
                <a:lnTo>
                  <a:pt x="5502" y="8568"/>
                </a:lnTo>
                <a:lnTo>
                  <a:pt x="8455" y="10116"/>
                </a:lnTo>
                <a:cubicBezTo>
                  <a:pt x="8500" y="10141"/>
                  <a:pt x="8547" y="10152"/>
                  <a:pt x="8593" y="10152"/>
                </a:cubicBezTo>
                <a:cubicBezTo>
                  <a:pt x="8767" y="10152"/>
                  <a:pt x="8926" y="9990"/>
                  <a:pt x="8908" y="9783"/>
                </a:cubicBezTo>
                <a:lnTo>
                  <a:pt x="8336" y="6496"/>
                </a:lnTo>
                <a:lnTo>
                  <a:pt x="10718" y="4163"/>
                </a:lnTo>
                <a:cubicBezTo>
                  <a:pt x="10908" y="3972"/>
                  <a:pt x="10789" y="3662"/>
                  <a:pt x="10551" y="3639"/>
                </a:cubicBezTo>
                <a:lnTo>
                  <a:pt x="7241" y="3139"/>
                </a:lnTo>
                <a:lnTo>
                  <a:pt x="5764" y="162"/>
                </a:lnTo>
                <a:cubicBezTo>
                  <a:pt x="5693" y="55"/>
                  <a:pt x="5580" y="1"/>
                  <a:pt x="54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3"/>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tools checklist">
  <p:cSld name="CUSTOM_30">
    <p:spTree>
      <p:nvGrpSpPr>
        <p:cNvPr id="775" name="Shape 775"/>
        <p:cNvGrpSpPr/>
        <p:nvPr/>
      </p:nvGrpSpPr>
      <p:grpSpPr>
        <a:xfrm>
          <a:off x="0" y="0"/>
          <a:ext cx="0" cy="0"/>
          <a:chOff x="0" y="0"/>
          <a:chExt cx="0" cy="0"/>
        </a:xfrm>
      </p:grpSpPr>
      <p:grpSp>
        <p:nvGrpSpPr>
          <p:cNvPr id="776" name="Google Shape;776;p44"/>
          <p:cNvGrpSpPr/>
          <p:nvPr/>
        </p:nvGrpSpPr>
        <p:grpSpPr>
          <a:xfrm>
            <a:off x="310894" y="212402"/>
            <a:ext cx="8520606" cy="590100"/>
            <a:chOff x="310894" y="212402"/>
            <a:chExt cx="8520606" cy="590100"/>
          </a:xfrm>
        </p:grpSpPr>
        <p:sp>
          <p:nvSpPr>
            <p:cNvPr id="777" name="Google Shape;777;p44"/>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778" name="Google Shape;778;p44"/>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779" name="Google Shape;779;p44"/>
            <p:cNvGrpSpPr/>
            <p:nvPr/>
          </p:nvGrpSpPr>
          <p:grpSpPr>
            <a:xfrm>
              <a:off x="310894" y="212402"/>
              <a:ext cx="8520606" cy="590100"/>
              <a:chOff x="310894" y="212402"/>
              <a:chExt cx="8520606" cy="590100"/>
            </a:xfrm>
          </p:grpSpPr>
          <p:sp>
            <p:nvSpPr>
              <p:cNvPr id="780" name="Google Shape;780;p44"/>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RESOURCE CHECKLIST</a:t>
                </a:r>
                <a:endParaRPr b="1" sz="2800">
                  <a:latin typeface="Rajdhani"/>
                  <a:ea typeface="Rajdhani"/>
                  <a:cs typeface="Rajdhani"/>
                  <a:sym typeface="Rajdhani"/>
                </a:endParaRPr>
              </a:p>
            </p:txBody>
          </p:sp>
          <p:sp>
            <p:nvSpPr>
              <p:cNvPr id="781" name="Google Shape;781;p44"/>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782" name="Google Shape;782;p44"/>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grpSp>
        <p:nvGrpSpPr>
          <p:cNvPr id="783" name="Google Shape;783;p44"/>
          <p:cNvGrpSpPr/>
          <p:nvPr/>
        </p:nvGrpSpPr>
        <p:grpSpPr>
          <a:xfrm>
            <a:off x="422118" y="323919"/>
            <a:ext cx="369061" cy="367075"/>
            <a:chOff x="828922" y="4050965"/>
            <a:chExt cx="369061" cy="367075"/>
          </a:xfrm>
        </p:grpSpPr>
        <p:sp>
          <p:nvSpPr>
            <p:cNvPr id="784" name="Google Shape;784;p44"/>
            <p:cNvSpPr/>
            <p:nvPr/>
          </p:nvSpPr>
          <p:spPr>
            <a:xfrm>
              <a:off x="828922" y="4274641"/>
              <a:ext cx="369061" cy="143400"/>
            </a:xfrm>
            <a:custGeom>
              <a:rect b="b" l="l" r="r" t="t"/>
              <a:pathLst>
                <a:path extrusionOk="0" h="4189" w="10781">
                  <a:moveTo>
                    <a:pt x="1960" y="0"/>
                  </a:moveTo>
                  <a:cubicBezTo>
                    <a:pt x="1193" y="0"/>
                    <a:pt x="426" y="411"/>
                    <a:pt x="68" y="1224"/>
                  </a:cubicBezTo>
                  <a:cubicBezTo>
                    <a:pt x="44" y="1271"/>
                    <a:pt x="44" y="1319"/>
                    <a:pt x="68" y="1367"/>
                  </a:cubicBezTo>
                  <a:cubicBezTo>
                    <a:pt x="92" y="1414"/>
                    <a:pt x="139" y="1438"/>
                    <a:pt x="187" y="1438"/>
                  </a:cubicBezTo>
                  <a:lnTo>
                    <a:pt x="1544" y="1438"/>
                  </a:lnTo>
                  <a:lnTo>
                    <a:pt x="1925" y="2105"/>
                  </a:lnTo>
                  <a:lnTo>
                    <a:pt x="1544" y="2748"/>
                  </a:lnTo>
                  <a:lnTo>
                    <a:pt x="187" y="2748"/>
                  </a:lnTo>
                  <a:cubicBezTo>
                    <a:pt x="176" y="2746"/>
                    <a:pt x="166" y="2745"/>
                    <a:pt x="157" y="2745"/>
                  </a:cubicBezTo>
                  <a:cubicBezTo>
                    <a:pt x="56" y="2745"/>
                    <a:pt x="0" y="2854"/>
                    <a:pt x="44" y="2962"/>
                  </a:cubicBezTo>
                  <a:cubicBezTo>
                    <a:pt x="416" y="3778"/>
                    <a:pt x="1186" y="4189"/>
                    <a:pt x="1957" y="4189"/>
                  </a:cubicBezTo>
                  <a:cubicBezTo>
                    <a:pt x="2716" y="4189"/>
                    <a:pt x="3476" y="3790"/>
                    <a:pt x="3854" y="2986"/>
                  </a:cubicBezTo>
                  <a:lnTo>
                    <a:pt x="6950" y="2986"/>
                  </a:lnTo>
                  <a:cubicBezTo>
                    <a:pt x="7317" y="3790"/>
                    <a:pt x="8070" y="4189"/>
                    <a:pt x="8827" y="4189"/>
                  </a:cubicBezTo>
                  <a:cubicBezTo>
                    <a:pt x="9594" y="4189"/>
                    <a:pt x="10365" y="3778"/>
                    <a:pt x="10737" y="2962"/>
                  </a:cubicBezTo>
                  <a:cubicBezTo>
                    <a:pt x="10780" y="2854"/>
                    <a:pt x="10724" y="2745"/>
                    <a:pt x="10624" y="2745"/>
                  </a:cubicBezTo>
                  <a:cubicBezTo>
                    <a:pt x="10614" y="2745"/>
                    <a:pt x="10604" y="2746"/>
                    <a:pt x="10594" y="2748"/>
                  </a:cubicBezTo>
                  <a:lnTo>
                    <a:pt x="9236" y="2748"/>
                  </a:lnTo>
                  <a:lnTo>
                    <a:pt x="8879" y="2105"/>
                  </a:lnTo>
                  <a:lnTo>
                    <a:pt x="9236" y="1462"/>
                  </a:lnTo>
                  <a:lnTo>
                    <a:pt x="10594" y="1462"/>
                  </a:lnTo>
                  <a:cubicBezTo>
                    <a:pt x="10665" y="1462"/>
                    <a:pt x="10713" y="1438"/>
                    <a:pt x="10737" y="1390"/>
                  </a:cubicBezTo>
                  <a:cubicBezTo>
                    <a:pt x="10760" y="1343"/>
                    <a:pt x="10760" y="1295"/>
                    <a:pt x="10737" y="1248"/>
                  </a:cubicBezTo>
                  <a:cubicBezTo>
                    <a:pt x="10366" y="423"/>
                    <a:pt x="9606" y="12"/>
                    <a:pt x="8844" y="12"/>
                  </a:cubicBezTo>
                  <a:cubicBezTo>
                    <a:pt x="8088" y="12"/>
                    <a:pt x="7330" y="417"/>
                    <a:pt x="6950" y="1224"/>
                  </a:cubicBezTo>
                  <a:lnTo>
                    <a:pt x="3854" y="1224"/>
                  </a:lnTo>
                  <a:cubicBezTo>
                    <a:pt x="3486" y="405"/>
                    <a:pt x="2723" y="0"/>
                    <a:pt x="19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4"/>
            <p:cNvSpPr/>
            <p:nvPr/>
          </p:nvSpPr>
          <p:spPr>
            <a:xfrm>
              <a:off x="978791" y="4129015"/>
              <a:ext cx="61995" cy="52889"/>
            </a:xfrm>
            <a:custGeom>
              <a:rect b="b" l="l" r="r" t="t"/>
              <a:pathLst>
                <a:path extrusionOk="0" h="1545" w="1811">
                  <a:moveTo>
                    <a:pt x="1024" y="0"/>
                  </a:moveTo>
                  <a:cubicBezTo>
                    <a:pt x="334" y="0"/>
                    <a:pt x="0" y="834"/>
                    <a:pt x="476" y="1310"/>
                  </a:cubicBezTo>
                  <a:cubicBezTo>
                    <a:pt x="638" y="1472"/>
                    <a:pt x="833" y="1544"/>
                    <a:pt x="1022" y="1544"/>
                  </a:cubicBezTo>
                  <a:cubicBezTo>
                    <a:pt x="1418" y="1544"/>
                    <a:pt x="1794" y="1230"/>
                    <a:pt x="1810" y="763"/>
                  </a:cubicBezTo>
                  <a:cubicBezTo>
                    <a:pt x="1810" y="358"/>
                    <a:pt x="1453"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4"/>
            <p:cNvSpPr/>
            <p:nvPr/>
          </p:nvSpPr>
          <p:spPr>
            <a:xfrm>
              <a:off x="902145" y="4050965"/>
              <a:ext cx="216076" cy="209126"/>
            </a:xfrm>
            <a:custGeom>
              <a:rect b="b" l="l" r="r" t="t"/>
              <a:pathLst>
                <a:path extrusionOk="0" h="6109" w="6312">
                  <a:moveTo>
                    <a:pt x="3265" y="1653"/>
                  </a:moveTo>
                  <a:cubicBezTo>
                    <a:pt x="3982" y="1653"/>
                    <a:pt x="4668" y="2213"/>
                    <a:pt x="4668" y="3066"/>
                  </a:cubicBezTo>
                  <a:cubicBezTo>
                    <a:pt x="4668" y="3828"/>
                    <a:pt x="4025" y="4448"/>
                    <a:pt x="3263" y="4448"/>
                  </a:cubicBezTo>
                  <a:cubicBezTo>
                    <a:pt x="2025" y="4448"/>
                    <a:pt x="1406" y="2947"/>
                    <a:pt x="2287" y="2066"/>
                  </a:cubicBezTo>
                  <a:cubicBezTo>
                    <a:pt x="2572" y="1781"/>
                    <a:pt x="2922" y="1653"/>
                    <a:pt x="3265" y="1653"/>
                  </a:cubicBezTo>
                  <a:close/>
                  <a:moveTo>
                    <a:pt x="3263" y="0"/>
                  </a:moveTo>
                  <a:cubicBezTo>
                    <a:pt x="2930" y="0"/>
                    <a:pt x="2596" y="221"/>
                    <a:pt x="2596" y="661"/>
                  </a:cubicBezTo>
                  <a:lnTo>
                    <a:pt x="2596" y="828"/>
                  </a:lnTo>
                  <a:cubicBezTo>
                    <a:pt x="2430" y="852"/>
                    <a:pt x="2287" y="923"/>
                    <a:pt x="2144" y="994"/>
                  </a:cubicBezTo>
                  <a:lnTo>
                    <a:pt x="2049" y="899"/>
                  </a:lnTo>
                  <a:cubicBezTo>
                    <a:pt x="1908" y="770"/>
                    <a:pt x="1753" y="715"/>
                    <a:pt x="1604" y="715"/>
                  </a:cubicBezTo>
                  <a:cubicBezTo>
                    <a:pt x="1095" y="715"/>
                    <a:pt x="654" y="1355"/>
                    <a:pt x="1096" y="1852"/>
                  </a:cubicBezTo>
                  <a:lnTo>
                    <a:pt x="1215" y="1947"/>
                  </a:lnTo>
                  <a:cubicBezTo>
                    <a:pt x="1120" y="2090"/>
                    <a:pt x="1072" y="2257"/>
                    <a:pt x="1025" y="2400"/>
                  </a:cubicBezTo>
                  <a:lnTo>
                    <a:pt x="882" y="2400"/>
                  </a:lnTo>
                  <a:cubicBezTo>
                    <a:pt x="1" y="2400"/>
                    <a:pt x="1" y="3733"/>
                    <a:pt x="882" y="3733"/>
                  </a:cubicBezTo>
                  <a:lnTo>
                    <a:pt x="1025" y="3733"/>
                  </a:lnTo>
                  <a:cubicBezTo>
                    <a:pt x="1072" y="3900"/>
                    <a:pt x="1144" y="4043"/>
                    <a:pt x="1215" y="4186"/>
                  </a:cubicBezTo>
                  <a:lnTo>
                    <a:pt x="1120" y="4281"/>
                  </a:lnTo>
                  <a:cubicBezTo>
                    <a:pt x="646" y="4755"/>
                    <a:pt x="1093" y="5424"/>
                    <a:pt x="1606" y="5424"/>
                  </a:cubicBezTo>
                  <a:cubicBezTo>
                    <a:pt x="1763" y="5424"/>
                    <a:pt x="1927" y="5361"/>
                    <a:pt x="2072" y="5210"/>
                  </a:cubicBezTo>
                  <a:lnTo>
                    <a:pt x="2168" y="5114"/>
                  </a:lnTo>
                  <a:cubicBezTo>
                    <a:pt x="2311" y="5186"/>
                    <a:pt x="2453" y="5257"/>
                    <a:pt x="2620" y="5305"/>
                  </a:cubicBezTo>
                  <a:lnTo>
                    <a:pt x="2620" y="5448"/>
                  </a:lnTo>
                  <a:cubicBezTo>
                    <a:pt x="2620" y="5888"/>
                    <a:pt x="2954" y="6109"/>
                    <a:pt x="3287" y="6109"/>
                  </a:cubicBezTo>
                  <a:cubicBezTo>
                    <a:pt x="3620" y="6109"/>
                    <a:pt x="3954" y="5888"/>
                    <a:pt x="3954" y="5448"/>
                  </a:cubicBezTo>
                  <a:lnTo>
                    <a:pt x="3954" y="5281"/>
                  </a:lnTo>
                  <a:cubicBezTo>
                    <a:pt x="4097" y="5233"/>
                    <a:pt x="4240" y="5186"/>
                    <a:pt x="4382" y="5114"/>
                  </a:cubicBezTo>
                  <a:lnTo>
                    <a:pt x="4478" y="5210"/>
                  </a:lnTo>
                  <a:cubicBezTo>
                    <a:pt x="4630" y="5367"/>
                    <a:pt x="4802" y="5433"/>
                    <a:pt x="4967" y="5433"/>
                  </a:cubicBezTo>
                  <a:cubicBezTo>
                    <a:pt x="5499" y="5433"/>
                    <a:pt x="5958" y="4748"/>
                    <a:pt x="5430" y="4257"/>
                  </a:cubicBezTo>
                  <a:lnTo>
                    <a:pt x="5335" y="4162"/>
                  </a:lnTo>
                  <a:cubicBezTo>
                    <a:pt x="5406" y="4019"/>
                    <a:pt x="5454" y="3876"/>
                    <a:pt x="5502" y="3709"/>
                  </a:cubicBezTo>
                  <a:lnTo>
                    <a:pt x="5645" y="3709"/>
                  </a:lnTo>
                  <a:cubicBezTo>
                    <a:pt x="6002" y="3709"/>
                    <a:pt x="6311" y="3424"/>
                    <a:pt x="6311" y="3043"/>
                  </a:cubicBezTo>
                  <a:cubicBezTo>
                    <a:pt x="6311" y="2685"/>
                    <a:pt x="6002" y="2400"/>
                    <a:pt x="5645" y="2400"/>
                  </a:cubicBezTo>
                  <a:lnTo>
                    <a:pt x="5502" y="2400"/>
                  </a:lnTo>
                  <a:cubicBezTo>
                    <a:pt x="5454" y="2233"/>
                    <a:pt x="5383" y="2090"/>
                    <a:pt x="5311" y="1947"/>
                  </a:cubicBezTo>
                  <a:lnTo>
                    <a:pt x="5430" y="1828"/>
                  </a:lnTo>
                  <a:cubicBezTo>
                    <a:pt x="5904" y="1354"/>
                    <a:pt x="5472" y="685"/>
                    <a:pt x="4954" y="685"/>
                  </a:cubicBezTo>
                  <a:cubicBezTo>
                    <a:pt x="4795" y="685"/>
                    <a:pt x="4629" y="748"/>
                    <a:pt x="4478" y="899"/>
                  </a:cubicBezTo>
                  <a:lnTo>
                    <a:pt x="4382" y="994"/>
                  </a:lnTo>
                  <a:cubicBezTo>
                    <a:pt x="4240" y="923"/>
                    <a:pt x="4073" y="852"/>
                    <a:pt x="3930" y="828"/>
                  </a:cubicBezTo>
                  <a:lnTo>
                    <a:pt x="3930" y="661"/>
                  </a:lnTo>
                  <a:cubicBezTo>
                    <a:pt x="3930" y="221"/>
                    <a:pt x="3597" y="0"/>
                    <a:pt x="3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87" name="Google Shape;787;p44"/>
          <p:cNvGraphicFramePr/>
          <p:nvPr/>
        </p:nvGraphicFramePr>
        <p:xfrm>
          <a:off x="4719421" y="788806"/>
          <a:ext cx="3000000" cy="3000000"/>
        </p:xfrm>
        <a:graphic>
          <a:graphicData uri="http://schemas.openxmlformats.org/drawingml/2006/table">
            <a:tbl>
              <a:tblPr>
                <a:noFill/>
                <a:tableStyleId>{805EB911-48E9-4231-9F9A-3B8DBEFE9AF9}</a:tableStyleId>
              </a:tblPr>
              <a:tblGrid>
                <a:gridCol w="1826650"/>
                <a:gridCol w="1389325"/>
                <a:gridCol w="618525"/>
              </a:tblGrid>
              <a:tr h="396200">
                <a:tc>
                  <a:txBody>
                    <a:bodyPr/>
                    <a:lstStyle/>
                    <a:p>
                      <a:pPr indent="0" lvl="0" marL="0" rtl="0" algn="ctr">
                        <a:spcBef>
                          <a:spcPts val="0"/>
                        </a:spcBef>
                        <a:spcAft>
                          <a:spcPts val="0"/>
                        </a:spcAft>
                        <a:buNone/>
                      </a:pPr>
                      <a:r>
                        <a:rPr b="1" lang="en">
                          <a:solidFill>
                            <a:schemeClr val="accent1"/>
                          </a:solidFill>
                          <a:latin typeface="Rajdhani"/>
                          <a:ea typeface="Rajdhani"/>
                          <a:cs typeface="Rajdhani"/>
                          <a:sym typeface="Rajdhani"/>
                        </a:rPr>
                        <a:t>TOOL</a:t>
                      </a:r>
                      <a:endParaRPr b="1">
                        <a:solidFill>
                          <a:schemeClr val="accent1"/>
                        </a:solidFill>
                        <a:latin typeface="Rajdhani"/>
                        <a:ea typeface="Rajdhani"/>
                        <a:cs typeface="Rajdhani"/>
                        <a:sym typeface="Rajdhan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solidFill>
                            <a:schemeClr val="accent1"/>
                          </a:solidFill>
                          <a:latin typeface="Rajdhani"/>
                          <a:ea typeface="Rajdhani"/>
                          <a:cs typeface="Rajdhani"/>
                          <a:sym typeface="Rajdhani"/>
                        </a:rPr>
                        <a:t>PURPOSE</a:t>
                      </a:r>
                      <a:endParaRPr b="1">
                        <a:solidFill>
                          <a:schemeClr val="accent1"/>
                        </a:solidFill>
                        <a:latin typeface="Rajdhani"/>
                        <a:ea typeface="Rajdhani"/>
                        <a:cs typeface="Rajdhani"/>
                        <a:sym typeface="Rajdhan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solidFill>
                            <a:schemeClr val="accent1"/>
                          </a:solidFill>
                          <a:latin typeface="Rajdhani"/>
                          <a:ea typeface="Rajdhani"/>
                          <a:cs typeface="Rajdhani"/>
                          <a:sym typeface="Rajdhani"/>
                        </a:rPr>
                        <a:t>🗹</a:t>
                      </a:r>
                      <a:endParaRPr b="1">
                        <a:solidFill>
                          <a:schemeClr val="accent1"/>
                        </a:solidFill>
                        <a:latin typeface="Rajdhani"/>
                        <a:ea typeface="Rajdhani"/>
                        <a:cs typeface="Rajdhani"/>
                        <a:sym typeface="Rajdhan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96200">
                <a:tc>
                  <a:txBody>
                    <a:bodyPr/>
                    <a:lstStyle/>
                    <a:p>
                      <a:pPr indent="0" lvl="0" marL="0" rtl="0" algn="l">
                        <a:spcBef>
                          <a:spcPts val="0"/>
                        </a:spcBef>
                        <a:spcAft>
                          <a:spcPts val="0"/>
                        </a:spcAft>
                        <a:buNone/>
                      </a:pPr>
                      <a:r>
                        <a:rPr b="1" lang="en">
                          <a:latin typeface="Source Sans Pro"/>
                          <a:ea typeface="Source Sans Pro"/>
                          <a:cs typeface="Source Sans Pro"/>
                          <a:sym typeface="Source Sans Pro"/>
                        </a:rPr>
                        <a:t>Google Calendar</a:t>
                      </a:r>
                      <a:endParaRPr b="1">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Source Sans Pro"/>
                          <a:ea typeface="Source Sans Pro"/>
                          <a:cs typeface="Source Sans Pro"/>
                          <a:sym typeface="Source Sans Pro"/>
                        </a:rPr>
                        <a:t>meeting</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rPr b="1" lang="en">
                          <a:latin typeface="Source Sans Pro"/>
                          <a:ea typeface="Source Sans Pro"/>
                          <a:cs typeface="Source Sans Pro"/>
                          <a:sym typeface="Source Sans Pro"/>
                        </a:rPr>
                        <a:t>Google Drive</a:t>
                      </a:r>
                      <a:endParaRPr b="1">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Source Sans Pro"/>
                          <a:ea typeface="Source Sans Pro"/>
                          <a:cs typeface="Source Sans Pro"/>
                          <a:sym typeface="Source Sans Pro"/>
                        </a:rPr>
                        <a:t>documents</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rPr b="1" lang="en">
                          <a:latin typeface="Source Sans Pro"/>
                          <a:ea typeface="Source Sans Pro"/>
                          <a:cs typeface="Source Sans Pro"/>
                          <a:sym typeface="Source Sans Pro"/>
                        </a:rPr>
                        <a:t>Zotero</a:t>
                      </a:r>
                      <a:endParaRPr b="1">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Source Sans Pro"/>
                          <a:ea typeface="Source Sans Pro"/>
                          <a:cs typeface="Source Sans Pro"/>
                          <a:sym typeface="Source Sans Pro"/>
                        </a:rPr>
                        <a:t>references</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Source Sans Pro"/>
                          <a:ea typeface="Source Sans Pro"/>
                          <a:cs typeface="Source Sans Pro"/>
                          <a:sym typeface="Source Sans Pro"/>
                        </a:rPr>
                        <a:t>Github</a:t>
                      </a:r>
                      <a:endParaRPr b="1">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code repo</a:t>
                      </a:r>
                      <a:endParaRPr>
                        <a:solidFill>
                          <a:schemeClr val="dk1"/>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rPr b="1" lang="en">
                          <a:latin typeface="Source Sans Pro"/>
                          <a:ea typeface="Source Sans Pro"/>
                          <a:cs typeface="Source Sans Pro"/>
                          <a:sym typeface="Source Sans Pro"/>
                        </a:rPr>
                        <a:t>Soundbendor group</a:t>
                      </a:r>
                      <a:endParaRPr b="1">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Source Sans Pro"/>
                          <a:ea typeface="Source Sans Pro"/>
                          <a:cs typeface="Source Sans Pro"/>
                          <a:sym typeface="Source Sans Pro"/>
                        </a:rPr>
                        <a:t>storage access</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rPr b="1" lang="en">
                          <a:latin typeface="Source Sans Pro"/>
                          <a:ea typeface="Source Sans Pro"/>
                          <a:cs typeface="Source Sans Pro"/>
                          <a:sym typeface="Source Sans Pro"/>
                        </a:rPr>
                        <a:t>Cascades HPC</a:t>
                      </a:r>
                      <a:endParaRPr b="1">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Source Sans Pro"/>
                          <a:ea typeface="Source Sans Pro"/>
                          <a:cs typeface="Source Sans Pro"/>
                          <a:sym typeface="Source Sans Pro"/>
                        </a:rPr>
                        <a:t>server access</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Neptune.ai</a:t>
                      </a:r>
                      <a:endParaRPr b="1">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Source Sans Pro"/>
                          <a:ea typeface="Source Sans Pro"/>
                          <a:cs typeface="Source Sans Pro"/>
                          <a:sym typeface="Source Sans Pro"/>
                        </a:rPr>
                        <a:t>analytics</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rPr b="1" lang="en">
                          <a:latin typeface="Source Sans Pro"/>
                          <a:ea typeface="Source Sans Pro"/>
                          <a:cs typeface="Source Sans Pro"/>
                          <a:sym typeface="Source Sans Pro"/>
                        </a:rPr>
                        <a:t>Website</a:t>
                      </a:r>
                      <a:endParaRPr b="1">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Source Sans Pro"/>
                          <a:ea typeface="Source Sans Pro"/>
                          <a:cs typeface="Source Sans Pro"/>
                          <a:sym typeface="Source Sans Pro"/>
                        </a:rPr>
                        <a:t>bio &amp; pic</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sp>
        <p:nvSpPr>
          <p:cNvPr id="788" name="Google Shape;788;p44"/>
          <p:cNvSpPr txBox="1"/>
          <p:nvPr>
            <p:ph idx="1" type="body"/>
          </p:nvPr>
        </p:nvSpPr>
        <p:spPr>
          <a:xfrm>
            <a:off x="7935400" y="1185025"/>
            <a:ext cx="618600" cy="399000"/>
          </a:xfrm>
          <a:prstGeom prst="rect">
            <a:avLst/>
          </a:prstGeom>
        </p:spPr>
        <p:txBody>
          <a:bodyPr anchorCtr="0" anchor="t" bIns="0" lIns="91425" spcFirstLastPara="1" rIns="91425" wrap="square" tIns="45700">
            <a:normAutofit/>
          </a:bodyPr>
          <a:lstStyle>
            <a:lvl1pPr indent="-342900" lvl="0" marL="457200" rtl="0" algn="ctr">
              <a:lnSpc>
                <a:spcPct val="100000"/>
              </a:lnSpc>
              <a:spcBef>
                <a:spcPts val="0"/>
              </a:spcBef>
              <a:spcAft>
                <a:spcPts val="0"/>
              </a:spcAft>
              <a:buSzPts val="1800"/>
              <a:buChar char="○"/>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789" name="Google Shape;789;p44"/>
          <p:cNvSpPr txBox="1"/>
          <p:nvPr>
            <p:ph idx="2" type="body"/>
          </p:nvPr>
        </p:nvSpPr>
        <p:spPr>
          <a:xfrm>
            <a:off x="7935400" y="1580636"/>
            <a:ext cx="618600" cy="399000"/>
          </a:xfrm>
          <a:prstGeom prst="rect">
            <a:avLst/>
          </a:prstGeom>
        </p:spPr>
        <p:txBody>
          <a:bodyPr anchorCtr="0" anchor="t" bIns="0" lIns="91425" spcFirstLastPara="1" rIns="91425" wrap="square" tIns="45700">
            <a:normAutofit/>
          </a:bodyPr>
          <a:lstStyle>
            <a:lvl1pPr indent="-342900" lvl="0" marL="457200" rtl="0" algn="ctr">
              <a:lnSpc>
                <a:spcPct val="100000"/>
              </a:lnSpc>
              <a:spcBef>
                <a:spcPts val="0"/>
              </a:spcBef>
              <a:spcAft>
                <a:spcPts val="0"/>
              </a:spcAft>
              <a:buSzPts val="1800"/>
              <a:buChar char="○"/>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790" name="Google Shape;790;p44"/>
          <p:cNvSpPr txBox="1"/>
          <p:nvPr>
            <p:ph idx="3" type="body"/>
          </p:nvPr>
        </p:nvSpPr>
        <p:spPr>
          <a:xfrm>
            <a:off x="7935400" y="1976246"/>
            <a:ext cx="618600" cy="399000"/>
          </a:xfrm>
          <a:prstGeom prst="rect">
            <a:avLst/>
          </a:prstGeom>
        </p:spPr>
        <p:txBody>
          <a:bodyPr anchorCtr="0" anchor="t" bIns="0" lIns="91425" spcFirstLastPara="1" rIns="91425" wrap="square" tIns="45700">
            <a:normAutofit/>
          </a:bodyPr>
          <a:lstStyle>
            <a:lvl1pPr indent="-342900" lvl="0" marL="457200" rtl="0" algn="ctr">
              <a:lnSpc>
                <a:spcPct val="100000"/>
              </a:lnSpc>
              <a:spcBef>
                <a:spcPts val="0"/>
              </a:spcBef>
              <a:spcAft>
                <a:spcPts val="0"/>
              </a:spcAft>
              <a:buSzPts val="1800"/>
              <a:buChar char="○"/>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791" name="Google Shape;791;p44"/>
          <p:cNvSpPr txBox="1"/>
          <p:nvPr>
            <p:ph idx="4" type="body"/>
          </p:nvPr>
        </p:nvSpPr>
        <p:spPr>
          <a:xfrm>
            <a:off x="7935400" y="2371857"/>
            <a:ext cx="618600" cy="399000"/>
          </a:xfrm>
          <a:prstGeom prst="rect">
            <a:avLst/>
          </a:prstGeom>
        </p:spPr>
        <p:txBody>
          <a:bodyPr anchorCtr="0" anchor="t" bIns="0" lIns="91425" spcFirstLastPara="1" rIns="91425" wrap="square" tIns="45700">
            <a:normAutofit/>
          </a:bodyPr>
          <a:lstStyle>
            <a:lvl1pPr indent="-342900" lvl="0" marL="457200" rtl="0" algn="ctr">
              <a:lnSpc>
                <a:spcPct val="100000"/>
              </a:lnSpc>
              <a:spcBef>
                <a:spcPts val="0"/>
              </a:spcBef>
              <a:spcAft>
                <a:spcPts val="0"/>
              </a:spcAft>
              <a:buSzPts val="1800"/>
              <a:buChar char="○"/>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792" name="Google Shape;792;p44"/>
          <p:cNvSpPr txBox="1"/>
          <p:nvPr>
            <p:ph idx="5" type="body"/>
          </p:nvPr>
        </p:nvSpPr>
        <p:spPr>
          <a:xfrm>
            <a:off x="7935400" y="2767468"/>
            <a:ext cx="618600" cy="399000"/>
          </a:xfrm>
          <a:prstGeom prst="rect">
            <a:avLst/>
          </a:prstGeom>
        </p:spPr>
        <p:txBody>
          <a:bodyPr anchorCtr="0" anchor="t" bIns="0" lIns="91425" spcFirstLastPara="1" rIns="91425" wrap="square" tIns="45700">
            <a:normAutofit/>
          </a:bodyPr>
          <a:lstStyle>
            <a:lvl1pPr indent="-342900" lvl="0" marL="457200" rtl="0" algn="ctr">
              <a:lnSpc>
                <a:spcPct val="100000"/>
              </a:lnSpc>
              <a:spcBef>
                <a:spcPts val="0"/>
              </a:spcBef>
              <a:spcAft>
                <a:spcPts val="0"/>
              </a:spcAft>
              <a:buSzPts val="1800"/>
              <a:buChar char="○"/>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793" name="Google Shape;793;p44"/>
          <p:cNvSpPr txBox="1"/>
          <p:nvPr>
            <p:ph idx="6" type="body"/>
          </p:nvPr>
        </p:nvSpPr>
        <p:spPr>
          <a:xfrm>
            <a:off x="7935400" y="3163079"/>
            <a:ext cx="618600" cy="399000"/>
          </a:xfrm>
          <a:prstGeom prst="rect">
            <a:avLst/>
          </a:prstGeom>
        </p:spPr>
        <p:txBody>
          <a:bodyPr anchorCtr="0" anchor="t" bIns="0" lIns="91425" spcFirstLastPara="1" rIns="91425" wrap="square" tIns="45700">
            <a:normAutofit/>
          </a:bodyPr>
          <a:lstStyle>
            <a:lvl1pPr indent="-342900" lvl="0" marL="457200" rtl="0" algn="ctr">
              <a:lnSpc>
                <a:spcPct val="100000"/>
              </a:lnSpc>
              <a:spcBef>
                <a:spcPts val="0"/>
              </a:spcBef>
              <a:spcAft>
                <a:spcPts val="0"/>
              </a:spcAft>
              <a:buSzPts val="1800"/>
              <a:buChar char="○"/>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794" name="Google Shape;794;p44"/>
          <p:cNvSpPr txBox="1"/>
          <p:nvPr>
            <p:ph idx="7" type="body"/>
          </p:nvPr>
        </p:nvSpPr>
        <p:spPr>
          <a:xfrm>
            <a:off x="7935400" y="3558689"/>
            <a:ext cx="618600" cy="399000"/>
          </a:xfrm>
          <a:prstGeom prst="rect">
            <a:avLst/>
          </a:prstGeom>
        </p:spPr>
        <p:txBody>
          <a:bodyPr anchorCtr="0" anchor="t" bIns="0" lIns="91425" spcFirstLastPara="1" rIns="91425" wrap="square" tIns="45700">
            <a:normAutofit/>
          </a:bodyPr>
          <a:lstStyle>
            <a:lvl1pPr indent="-342900" lvl="0" marL="457200" rtl="0" algn="ctr">
              <a:lnSpc>
                <a:spcPct val="100000"/>
              </a:lnSpc>
              <a:spcBef>
                <a:spcPts val="0"/>
              </a:spcBef>
              <a:spcAft>
                <a:spcPts val="0"/>
              </a:spcAft>
              <a:buSzPts val="1800"/>
              <a:buChar char="○"/>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795" name="Google Shape;795;p44"/>
          <p:cNvSpPr txBox="1"/>
          <p:nvPr>
            <p:ph idx="8" type="body"/>
          </p:nvPr>
        </p:nvSpPr>
        <p:spPr>
          <a:xfrm>
            <a:off x="7935400" y="3954300"/>
            <a:ext cx="618600" cy="399000"/>
          </a:xfrm>
          <a:prstGeom prst="rect">
            <a:avLst/>
          </a:prstGeom>
        </p:spPr>
        <p:txBody>
          <a:bodyPr anchorCtr="0" anchor="t" bIns="0" lIns="91425" spcFirstLastPara="1" rIns="91425" wrap="square" tIns="45700">
            <a:normAutofit/>
          </a:bodyPr>
          <a:lstStyle>
            <a:lvl1pPr indent="-342900" lvl="0" marL="457200" rtl="0" algn="ctr">
              <a:lnSpc>
                <a:spcPct val="100000"/>
              </a:lnSpc>
              <a:spcBef>
                <a:spcPts val="0"/>
              </a:spcBef>
              <a:spcAft>
                <a:spcPts val="0"/>
              </a:spcAft>
              <a:buSzPts val="1800"/>
              <a:buChar char="○"/>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796" name="Google Shape;796;p44"/>
          <p:cNvSpPr txBox="1"/>
          <p:nvPr/>
        </p:nvSpPr>
        <p:spPr>
          <a:xfrm>
            <a:off x="310900" y="795450"/>
            <a:ext cx="39327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NOTES</a:t>
            </a:r>
            <a:endParaRPr b="1" sz="2400">
              <a:solidFill>
                <a:srgbClr val="666666"/>
              </a:solidFill>
              <a:latin typeface="Rajdhani"/>
              <a:ea typeface="Rajdhani"/>
              <a:cs typeface="Rajdhani"/>
              <a:sym typeface="Rajdhani"/>
            </a:endParaRPr>
          </a:p>
        </p:txBody>
      </p:sp>
      <p:sp>
        <p:nvSpPr>
          <p:cNvPr id="797" name="Google Shape;797;p44"/>
          <p:cNvSpPr txBox="1"/>
          <p:nvPr>
            <p:ph idx="9" type="body"/>
          </p:nvPr>
        </p:nvSpPr>
        <p:spPr>
          <a:xfrm>
            <a:off x="312000" y="1371449"/>
            <a:ext cx="3932700" cy="3772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798" name="Google Shape;798;p44"/>
          <p:cNvSpPr txBox="1"/>
          <p:nvPr>
            <p:ph idx="1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Resources in two columns">
  <p:cSld name="CUSTOM_31">
    <p:spTree>
      <p:nvGrpSpPr>
        <p:cNvPr id="799" name="Shape 799"/>
        <p:cNvGrpSpPr/>
        <p:nvPr/>
      </p:nvGrpSpPr>
      <p:grpSpPr>
        <a:xfrm>
          <a:off x="0" y="0"/>
          <a:ext cx="0" cy="0"/>
          <a:chOff x="0" y="0"/>
          <a:chExt cx="0" cy="0"/>
        </a:xfrm>
      </p:grpSpPr>
      <p:grpSp>
        <p:nvGrpSpPr>
          <p:cNvPr id="800" name="Google Shape;800;p45"/>
          <p:cNvGrpSpPr/>
          <p:nvPr/>
        </p:nvGrpSpPr>
        <p:grpSpPr>
          <a:xfrm>
            <a:off x="310894" y="212402"/>
            <a:ext cx="8520606" cy="590100"/>
            <a:chOff x="310894" y="212402"/>
            <a:chExt cx="8520606" cy="590100"/>
          </a:xfrm>
        </p:grpSpPr>
        <p:sp>
          <p:nvSpPr>
            <p:cNvPr id="801" name="Google Shape;801;p4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802" name="Google Shape;802;p4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803" name="Google Shape;803;p45"/>
            <p:cNvGrpSpPr/>
            <p:nvPr/>
          </p:nvGrpSpPr>
          <p:grpSpPr>
            <a:xfrm>
              <a:off x="310894" y="212402"/>
              <a:ext cx="8520606" cy="590100"/>
              <a:chOff x="310894" y="212402"/>
              <a:chExt cx="8520606" cy="590100"/>
            </a:xfrm>
          </p:grpSpPr>
          <p:sp>
            <p:nvSpPr>
              <p:cNvPr id="804" name="Google Shape;804;p45"/>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PROJECT RESOURCES</a:t>
                </a:r>
                <a:endParaRPr b="1" sz="2800">
                  <a:latin typeface="Rajdhani"/>
                  <a:ea typeface="Rajdhani"/>
                  <a:cs typeface="Rajdhani"/>
                  <a:sym typeface="Rajdhani"/>
                </a:endParaRPr>
              </a:p>
            </p:txBody>
          </p:sp>
          <p:sp>
            <p:nvSpPr>
              <p:cNvPr id="805" name="Google Shape;805;p4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806" name="Google Shape;806;p45"/>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grpSp>
        <p:nvGrpSpPr>
          <p:cNvPr id="807" name="Google Shape;807;p45"/>
          <p:cNvGrpSpPr/>
          <p:nvPr/>
        </p:nvGrpSpPr>
        <p:grpSpPr>
          <a:xfrm>
            <a:off x="429715" y="326224"/>
            <a:ext cx="361604" cy="362459"/>
            <a:chOff x="3207965" y="2869520"/>
            <a:chExt cx="361604" cy="362459"/>
          </a:xfrm>
        </p:grpSpPr>
        <p:sp>
          <p:nvSpPr>
            <p:cNvPr id="808" name="Google Shape;808;p45"/>
            <p:cNvSpPr/>
            <p:nvPr/>
          </p:nvSpPr>
          <p:spPr>
            <a:xfrm>
              <a:off x="3313020" y="2869520"/>
              <a:ext cx="149888" cy="105910"/>
            </a:xfrm>
            <a:custGeom>
              <a:rect b="b" l="l" r="r" t="t"/>
              <a:pathLst>
                <a:path extrusionOk="0" h="3097" w="4383">
                  <a:moveTo>
                    <a:pt x="24" y="1"/>
                  </a:moveTo>
                  <a:lnTo>
                    <a:pt x="24" y="2787"/>
                  </a:lnTo>
                  <a:cubicBezTo>
                    <a:pt x="0" y="2954"/>
                    <a:pt x="143" y="3097"/>
                    <a:pt x="310" y="3097"/>
                  </a:cubicBezTo>
                  <a:lnTo>
                    <a:pt x="4072" y="3097"/>
                  </a:lnTo>
                  <a:cubicBezTo>
                    <a:pt x="4239" y="3097"/>
                    <a:pt x="4382" y="2954"/>
                    <a:pt x="4382" y="2787"/>
                  </a:cubicBezTo>
                  <a:lnTo>
                    <a:pt x="4382" y="1"/>
                  </a:lnTo>
                  <a:lnTo>
                    <a:pt x="3787" y="1"/>
                  </a:lnTo>
                  <a:lnTo>
                    <a:pt x="3787" y="2168"/>
                  </a:lnTo>
                  <a:cubicBezTo>
                    <a:pt x="3787" y="2382"/>
                    <a:pt x="3632" y="2489"/>
                    <a:pt x="3477" y="2489"/>
                  </a:cubicBezTo>
                  <a:cubicBezTo>
                    <a:pt x="3322" y="2489"/>
                    <a:pt x="3168" y="2382"/>
                    <a:pt x="3168" y="2168"/>
                  </a:cubicBezTo>
                  <a:lnTo>
                    <a:pt x="31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5"/>
            <p:cNvSpPr/>
            <p:nvPr/>
          </p:nvSpPr>
          <p:spPr>
            <a:xfrm>
              <a:off x="3292638" y="3060924"/>
              <a:ext cx="192258" cy="20382"/>
            </a:xfrm>
            <a:custGeom>
              <a:rect b="b" l="l" r="r" t="t"/>
              <a:pathLst>
                <a:path extrusionOk="0" h="596" w="5622">
                  <a:moveTo>
                    <a:pt x="310" y="0"/>
                  </a:moveTo>
                  <a:cubicBezTo>
                    <a:pt x="144" y="0"/>
                    <a:pt x="1" y="143"/>
                    <a:pt x="1" y="310"/>
                  </a:cubicBezTo>
                  <a:lnTo>
                    <a:pt x="1" y="596"/>
                  </a:lnTo>
                  <a:lnTo>
                    <a:pt x="5621" y="596"/>
                  </a:lnTo>
                  <a:lnTo>
                    <a:pt x="5621" y="310"/>
                  </a:lnTo>
                  <a:cubicBezTo>
                    <a:pt x="5621" y="143"/>
                    <a:pt x="5502" y="0"/>
                    <a:pt x="5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5"/>
            <p:cNvSpPr/>
            <p:nvPr/>
          </p:nvSpPr>
          <p:spPr>
            <a:xfrm>
              <a:off x="3292638" y="3102440"/>
              <a:ext cx="192258" cy="128719"/>
            </a:xfrm>
            <a:custGeom>
              <a:rect b="b" l="l" r="r" t="t"/>
              <a:pathLst>
                <a:path extrusionOk="0" h="3764" w="5622">
                  <a:moveTo>
                    <a:pt x="1" y="1"/>
                  </a:moveTo>
                  <a:lnTo>
                    <a:pt x="1" y="3763"/>
                  </a:lnTo>
                  <a:lnTo>
                    <a:pt x="5621" y="3763"/>
                  </a:lnTo>
                  <a:lnTo>
                    <a:pt x="56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5"/>
            <p:cNvSpPr/>
            <p:nvPr/>
          </p:nvSpPr>
          <p:spPr>
            <a:xfrm>
              <a:off x="3207965" y="2869520"/>
              <a:ext cx="361604" cy="362459"/>
            </a:xfrm>
            <a:custGeom>
              <a:rect b="b" l="l" r="r" t="t"/>
              <a:pathLst>
                <a:path extrusionOk="0" h="10599" w="10574">
                  <a:moveTo>
                    <a:pt x="929" y="1"/>
                  </a:moveTo>
                  <a:cubicBezTo>
                    <a:pt x="405" y="1"/>
                    <a:pt x="0" y="430"/>
                    <a:pt x="0" y="930"/>
                  </a:cubicBezTo>
                  <a:lnTo>
                    <a:pt x="0" y="9646"/>
                  </a:lnTo>
                  <a:cubicBezTo>
                    <a:pt x="0" y="10170"/>
                    <a:pt x="405" y="10574"/>
                    <a:pt x="929" y="10574"/>
                  </a:cubicBezTo>
                  <a:lnTo>
                    <a:pt x="1858" y="10574"/>
                  </a:lnTo>
                  <a:lnTo>
                    <a:pt x="1858" y="5907"/>
                  </a:lnTo>
                  <a:cubicBezTo>
                    <a:pt x="1858" y="5383"/>
                    <a:pt x="2263" y="4954"/>
                    <a:pt x="2786" y="4954"/>
                  </a:cubicBezTo>
                  <a:lnTo>
                    <a:pt x="7787" y="4954"/>
                  </a:lnTo>
                  <a:cubicBezTo>
                    <a:pt x="8288" y="4954"/>
                    <a:pt x="8716" y="5383"/>
                    <a:pt x="8716" y="5907"/>
                  </a:cubicBezTo>
                  <a:lnTo>
                    <a:pt x="8716" y="10598"/>
                  </a:lnTo>
                  <a:lnTo>
                    <a:pt x="9645" y="10598"/>
                  </a:lnTo>
                  <a:cubicBezTo>
                    <a:pt x="10145" y="10574"/>
                    <a:pt x="10574" y="10170"/>
                    <a:pt x="10574" y="9646"/>
                  </a:cubicBezTo>
                  <a:lnTo>
                    <a:pt x="10574" y="2430"/>
                  </a:lnTo>
                  <a:cubicBezTo>
                    <a:pt x="10574" y="2192"/>
                    <a:pt x="10479" y="1954"/>
                    <a:pt x="10312" y="1763"/>
                  </a:cubicBezTo>
                  <a:lnTo>
                    <a:pt x="8812" y="287"/>
                  </a:lnTo>
                  <a:cubicBezTo>
                    <a:pt x="8645" y="96"/>
                    <a:pt x="8407" y="1"/>
                    <a:pt x="8145" y="1"/>
                  </a:cubicBezTo>
                  <a:lnTo>
                    <a:pt x="8097" y="1"/>
                  </a:lnTo>
                  <a:lnTo>
                    <a:pt x="8097" y="2787"/>
                  </a:lnTo>
                  <a:cubicBezTo>
                    <a:pt x="8097" y="3311"/>
                    <a:pt x="7692" y="3716"/>
                    <a:pt x="7168" y="3716"/>
                  </a:cubicBezTo>
                  <a:lnTo>
                    <a:pt x="3406" y="3716"/>
                  </a:lnTo>
                  <a:cubicBezTo>
                    <a:pt x="2882" y="3716"/>
                    <a:pt x="2477" y="3311"/>
                    <a:pt x="2477" y="2787"/>
                  </a:cubicBezTo>
                  <a:lnTo>
                    <a:pt x="2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 name="Google Shape;812;p45"/>
          <p:cNvSpPr txBox="1"/>
          <p:nvPr>
            <p:ph idx="1" type="body"/>
          </p:nvPr>
        </p:nvSpPr>
        <p:spPr>
          <a:xfrm>
            <a:off x="317175" y="1017725"/>
            <a:ext cx="4261200" cy="4125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813" name="Google Shape;813;p45"/>
          <p:cNvSpPr txBox="1"/>
          <p:nvPr>
            <p:ph idx="2" type="body"/>
          </p:nvPr>
        </p:nvSpPr>
        <p:spPr>
          <a:xfrm>
            <a:off x="4565625" y="1017724"/>
            <a:ext cx="4261200" cy="4125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814" name="Google Shape;814;p45"/>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Resources in three columns">
  <p:cSld name="CUSTOM_31_1">
    <p:spTree>
      <p:nvGrpSpPr>
        <p:cNvPr id="815" name="Shape 815"/>
        <p:cNvGrpSpPr/>
        <p:nvPr/>
      </p:nvGrpSpPr>
      <p:grpSpPr>
        <a:xfrm>
          <a:off x="0" y="0"/>
          <a:ext cx="0" cy="0"/>
          <a:chOff x="0" y="0"/>
          <a:chExt cx="0" cy="0"/>
        </a:xfrm>
      </p:grpSpPr>
      <p:grpSp>
        <p:nvGrpSpPr>
          <p:cNvPr id="816" name="Google Shape;816;p46"/>
          <p:cNvGrpSpPr/>
          <p:nvPr/>
        </p:nvGrpSpPr>
        <p:grpSpPr>
          <a:xfrm>
            <a:off x="310894" y="212402"/>
            <a:ext cx="8520606" cy="590100"/>
            <a:chOff x="310894" y="212402"/>
            <a:chExt cx="8520606" cy="590100"/>
          </a:xfrm>
        </p:grpSpPr>
        <p:sp>
          <p:nvSpPr>
            <p:cNvPr id="817" name="Google Shape;817;p46"/>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818" name="Google Shape;818;p46"/>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819" name="Google Shape;819;p46"/>
            <p:cNvGrpSpPr/>
            <p:nvPr/>
          </p:nvGrpSpPr>
          <p:grpSpPr>
            <a:xfrm>
              <a:off x="310894" y="212402"/>
              <a:ext cx="8520606" cy="590100"/>
              <a:chOff x="310894" y="212402"/>
              <a:chExt cx="8520606" cy="590100"/>
            </a:xfrm>
          </p:grpSpPr>
          <p:sp>
            <p:nvSpPr>
              <p:cNvPr id="820" name="Google Shape;820;p46"/>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PROJECT RESOURCES</a:t>
                </a:r>
                <a:endParaRPr b="1" sz="2800">
                  <a:latin typeface="Rajdhani"/>
                  <a:ea typeface="Rajdhani"/>
                  <a:cs typeface="Rajdhani"/>
                  <a:sym typeface="Rajdhani"/>
                </a:endParaRPr>
              </a:p>
            </p:txBody>
          </p:sp>
          <p:sp>
            <p:nvSpPr>
              <p:cNvPr id="821" name="Google Shape;821;p46"/>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822" name="Google Shape;822;p46"/>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grpSp>
        <p:nvGrpSpPr>
          <p:cNvPr id="823" name="Google Shape;823;p46"/>
          <p:cNvGrpSpPr/>
          <p:nvPr/>
        </p:nvGrpSpPr>
        <p:grpSpPr>
          <a:xfrm>
            <a:off x="429715" y="326224"/>
            <a:ext cx="361604" cy="362459"/>
            <a:chOff x="3207965" y="2869520"/>
            <a:chExt cx="361604" cy="362459"/>
          </a:xfrm>
        </p:grpSpPr>
        <p:sp>
          <p:nvSpPr>
            <p:cNvPr id="824" name="Google Shape;824;p46"/>
            <p:cNvSpPr/>
            <p:nvPr/>
          </p:nvSpPr>
          <p:spPr>
            <a:xfrm>
              <a:off x="3313020" y="2869520"/>
              <a:ext cx="149888" cy="105910"/>
            </a:xfrm>
            <a:custGeom>
              <a:rect b="b" l="l" r="r" t="t"/>
              <a:pathLst>
                <a:path extrusionOk="0" h="3097" w="4383">
                  <a:moveTo>
                    <a:pt x="24" y="1"/>
                  </a:moveTo>
                  <a:lnTo>
                    <a:pt x="24" y="2787"/>
                  </a:lnTo>
                  <a:cubicBezTo>
                    <a:pt x="0" y="2954"/>
                    <a:pt x="143" y="3097"/>
                    <a:pt x="310" y="3097"/>
                  </a:cubicBezTo>
                  <a:lnTo>
                    <a:pt x="4072" y="3097"/>
                  </a:lnTo>
                  <a:cubicBezTo>
                    <a:pt x="4239" y="3097"/>
                    <a:pt x="4382" y="2954"/>
                    <a:pt x="4382" y="2787"/>
                  </a:cubicBezTo>
                  <a:lnTo>
                    <a:pt x="4382" y="1"/>
                  </a:lnTo>
                  <a:lnTo>
                    <a:pt x="3787" y="1"/>
                  </a:lnTo>
                  <a:lnTo>
                    <a:pt x="3787" y="2168"/>
                  </a:lnTo>
                  <a:cubicBezTo>
                    <a:pt x="3787" y="2382"/>
                    <a:pt x="3632" y="2489"/>
                    <a:pt x="3477" y="2489"/>
                  </a:cubicBezTo>
                  <a:cubicBezTo>
                    <a:pt x="3322" y="2489"/>
                    <a:pt x="3168" y="2382"/>
                    <a:pt x="3168" y="2168"/>
                  </a:cubicBezTo>
                  <a:lnTo>
                    <a:pt x="31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6"/>
            <p:cNvSpPr/>
            <p:nvPr/>
          </p:nvSpPr>
          <p:spPr>
            <a:xfrm>
              <a:off x="3292638" y="3060924"/>
              <a:ext cx="192258" cy="20382"/>
            </a:xfrm>
            <a:custGeom>
              <a:rect b="b" l="l" r="r" t="t"/>
              <a:pathLst>
                <a:path extrusionOk="0" h="596" w="5622">
                  <a:moveTo>
                    <a:pt x="310" y="0"/>
                  </a:moveTo>
                  <a:cubicBezTo>
                    <a:pt x="144" y="0"/>
                    <a:pt x="1" y="143"/>
                    <a:pt x="1" y="310"/>
                  </a:cubicBezTo>
                  <a:lnTo>
                    <a:pt x="1" y="596"/>
                  </a:lnTo>
                  <a:lnTo>
                    <a:pt x="5621" y="596"/>
                  </a:lnTo>
                  <a:lnTo>
                    <a:pt x="5621" y="310"/>
                  </a:lnTo>
                  <a:cubicBezTo>
                    <a:pt x="5621" y="143"/>
                    <a:pt x="5502" y="0"/>
                    <a:pt x="5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6"/>
            <p:cNvSpPr/>
            <p:nvPr/>
          </p:nvSpPr>
          <p:spPr>
            <a:xfrm>
              <a:off x="3292638" y="3102440"/>
              <a:ext cx="192258" cy="128719"/>
            </a:xfrm>
            <a:custGeom>
              <a:rect b="b" l="l" r="r" t="t"/>
              <a:pathLst>
                <a:path extrusionOk="0" h="3764" w="5622">
                  <a:moveTo>
                    <a:pt x="1" y="1"/>
                  </a:moveTo>
                  <a:lnTo>
                    <a:pt x="1" y="3763"/>
                  </a:lnTo>
                  <a:lnTo>
                    <a:pt x="5621" y="3763"/>
                  </a:lnTo>
                  <a:lnTo>
                    <a:pt x="56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6"/>
            <p:cNvSpPr/>
            <p:nvPr/>
          </p:nvSpPr>
          <p:spPr>
            <a:xfrm>
              <a:off x="3207965" y="2869520"/>
              <a:ext cx="361604" cy="362459"/>
            </a:xfrm>
            <a:custGeom>
              <a:rect b="b" l="l" r="r" t="t"/>
              <a:pathLst>
                <a:path extrusionOk="0" h="10599" w="10574">
                  <a:moveTo>
                    <a:pt x="929" y="1"/>
                  </a:moveTo>
                  <a:cubicBezTo>
                    <a:pt x="405" y="1"/>
                    <a:pt x="0" y="430"/>
                    <a:pt x="0" y="930"/>
                  </a:cubicBezTo>
                  <a:lnTo>
                    <a:pt x="0" y="9646"/>
                  </a:lnTo>
                  <a:cubicBezTo>
                    <a:pt x="0" y="10170"/>
                    <a:pt x="405" y="10574"/>
                    <a:pt x="929" y="10574"/>
                  </a:cubicBezTo>
                  <a:lnTo>
                    <a:pt x="1858" y="10574"/>
                  </a:lnTo>
                  <a:lnTo>
                    <a:pt x="1858" y="5907"/>
                  </a:lnTo>
                  <a:cubicBezTo>
                    <a:pt x="1858" y="5383"/>
                    <a:pt x="2263" y="4954"/>
                    <a:pt x="2786" y="4954"/>
                  </a:cubicBezTo>
                  <a:lnTo>
                    <a:pt x="7787" y="4954"/>
                  </a:lnTo>
                  <a:cubicBezTo>
                    <a:pt x="8288" y="4954"/>
                    <a:pt x="8716" y="5383"/>
                    <a:pt x="8716" y="5907"/>
                  </a:cubicBezTo>
                  <a:lnTo>
                    <a:pt x="8716" y="10598"/>
                  </a:lnTo>
                  <a:lnTo>
                    <a:pt x="9645" y="10598"/>
                  </a:lnTo>
                  <a:cubicBezTo>
                    <a:pt x="10145" y="10574"/>
                    <a:pt x="10574" y="10170"/>
                    <a:pt x="10574" y="9646"/>
                  </a:cubicBezTo>
                  <a:lnTo>
                    <a:pt x="10574" y="2430"/>
                  </a:lnTo>
                  <a:cubicBezTo>
                    <a:pt x="10574" y="2192"/>
                    <a:pt x="10479" y="1954"/>
                    <a:pt x="10312" y="1763"/>
                  </a:cubicBezTo>
                  <a:lnTo>
                    <a:pt x="8812" y="287"/>
                  </a:lnTo>
                  <a:cubicBezTo>
                    <a:pt x="8645" y="96"/>
                    <a:pt x="8407" y="1"/>
                    <a:pt x="8145" y="1"/>
                  </a:cubicBezTo>
                  <a:lnTo>
                    <a:pt x="8097" y="1"/>
                  </a:lnTo>
                  <a:lnTo>
                    <a:pt x="8097" y="2787"/>
                  </a:lnTo>
                  <a:cubicBezTo>
                    <a:pt x="8097" y="3311"/>
                    <a:pt x="7692" y="3716"/>
                    <a:pt x="7168" y="3716"/>
                  </a:cubicBezTo>
                  <a:lnTo>
                    <a:pt x="3406" y="3716"/>
                  </a:lnTo>
                  <a:cubicBezTo>
                    <a:pt x="2882" y="3716"/>
                    <a:pt x="2477" y="3311"/>
                    <a:pt x="2477" y="2787"/>
                  </a:cubicBezTo>
                  <a:lnTo>
                    <a:pt x="2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 name="Google Shape;828;p46"/>
          <p:cNvSpPr txBox="1"/>
          <p:nvPr>
            <p:ph idx="1" type="body"/>
          </p:nvPr>
        </p:nvSpPr>
        <p:spPr>
          <a:xfrm>
            <a:off x="311700" y="1009750"/>
            <a:ext cx="2860200" cy="4133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829" name="Google Shape;829;p46"/>
          <p:cNvSpPr txBox="1"/>
          <p:nvPr>
            <p:ph idx="2" type="body"/>
          </p:nvPr>
        </p:nvSpPr>
        <p:spPr>
          <a:xfrm>
            <a:off x="3171950" y="1009750"/>
            <a:ext cx="2862000" cy="4133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830" name="Google Shape;830;p46"/>
          <p:cNvSpPr txBox="1"/>
          <p:nvPr>
            <p:ph idx="3" type="body"/>
          </p:nvPr>
        </p:nvSpPr>
        <p:spPr>
          <a:xfrm>
            <a:off x="6032175" y="1009751"/>
            <a:ext cx="2862000" cy="4133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831" name="Google Shape;831;p46"/>
          <p:cNvSpPr txBox="1"/>
          <p:nvPr>
            <p:ph idx="4"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3">
    <p:spTree>
      <p:nvGrpSpPr>
        <p:cNvPr id="832" name="Shape 832"/>
        <p:cNvGrpSpPr/>
        <p:nvPr/>
      </p:nvGrpSpPr>
      <p:grpSpPr>
        <a:xfrm>
          <a:off x="0" y="0"/>
          <a:ext cx="0" cy="0"/>
          <a:chOff x="0" y="0"/>
          <a:chExt cx="0" cy="0"/>
        </a:xfrm>
      </p:grpSpPr>
      <p:sp>
        <p:nvSpPr>
          <p:cNvPr id="833" name="Google Shape;833;p47"/>
          <p:cNvSpPr/>
          <p:nvPr/>
        </p:nvSpPr>
        <p:spPr>
          <a:xfrm>
            <a:off x="7178100" y="0"/>
            <a:ext cx="1965900" cy="5143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7"/>
          <p:cNvSpPr txBox="1"/>
          <p:nvPr>
            <p:ph type="title"/>
          </p:nvPr>
        </p:nvSpPr>
        <p:spPr>
          <a:xfrm>
            <a:off x="321625" y="514350"/>
            <a:ext cx="6548400" cy="4114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800"/>
              <a:buNone/>
              <a:defRPr sz="4800">
                <a:latin typeface="Source Sans Pro"/>
                <a:ea typeface="Source Sans Pro"/>
                <a:cs typeface="Source Sans Pro"/>
                <a:sym typeface="Source Sans Pro"/>
              </a:defRPr>
            </a:lvl1pPr>
            <a:lvl2pPr lvl="1">
              <a:spcBef>
                <a:spcPts val="0"/>
              </a:spcBef>
              <a:spcAft>
                <a:spcPts val="0"/>
              </a:spcAft>
              <a:buSzPts val="2800"/>
              <a:buNone/>
              <a:defRPr>
                <a:latin typeface="Source Sans Pro"/>
                <a:ea typeface="Source Sans Pro"/>
                <a:cs typeface="Source Sans Pro"/>
                <a:sym typeface="Source Sans Pro"/>
              </a:defRPr>
            </a:lvl2pPr>
            <a:lvl3pPr lvl="2">
              <a:spcBef>
                <a:spcPts val="0"/>
              </a:spcBef>
              <a:spcAft>
                <a:spcPts val="0"/>
              </a:spcAft>
              <a:buSzPts val="2800"/>
              <a:buNone/>
              <a:defRPr>
                <a:latin typeface="Source Sans Pro"/>
                <a:ea typeface="Source Sans Pro"/>
                <a:cs typeface="Source Sans Pro"/>
                <a:sym typeface="Source Sans Pro"/>
              </a:defRPr>
            </a:lvl3pPr>
            <a:lvl4pPr lvl="3">
              <a:spcBef>
                <a:spcPts val="0"/>
              </a:spcBef>
              <a:spcAft>
                <a:spcPts val="0"/>
              </a:spcAft>
              <a:buSzPts val="2800"/>
              <a:buNone/>
              <a:defRPr>
                <a:latin typeface="Source Sans Pro"/>
                <a:ea typeface="Source Sans Pro"/>
                <a:cs typeface="Source Sans Pro"/>
                <a:sym typeface="Source Sans Pro"/>
              </a:defRPr>
            </a:lvl4pPr>
            <a:lvl5pPr lvl="4">
              <a:spcBef>
                <a:spcPts val="0"/>
              </a:spcBef>
              <a:spcAft>
                <a:spcPts val="0"/>
              </a:spcAft>
              <a:buSzPts val="2800"/>
              <a:buNone/>
              <a:defRPr>
                <a:latin typeface="Source Sans Pro"/>
                <a:ea typeface="Source Sans Pro"/>
                <a:cs typeface="Source Sans Pro"/>
                <a:sym typeface="Source Sans Pro"/>
              </a:defRPr>
            </a:lvl5pPr>
            <a:lvl6pPr lvl="5">
              <a:spcBef>
                <a:spcPts val="0"/>
              </a:spcBef>
              <a:spcAft>
                <a:spcPts val="0"/>
              </a:spcAft>
              <a:buSzPts val="2800"/>
              <a:buNone/>
              <a:defRPr>
                <a:latin typeface="Source Sans Pro"/>
                <a:ea typeface="Source Sans Pro"/>
                <a:cs typeface="Source Sans Pro"/>
                <a:sym typeface="Source Sans Pro"/>
              </a:defRPr>
            </a:lvl6pPr>
            <a:lvl7pPr lvl="6">
              <a:spcBef>
                <a:spcPts val="0"/>
              </a:spcBef>
              <a:spcAft>
                <a:spcPts val="0"/>
              </a:spcAft>
              <a:buSzPts val="2800"/>
              <a:buNone/>
              <a:defRPr>
                <a:latin typeface="Source Sans Pro"/>
                <a:ea typeface="Source Sans Pro"/>
                <a:cs typeface="Source Sans Pro"/>
                <a:sym typeface="Source Sans Pro"/>
              </a:defRPr>
            </a:lvl7pPr>
            <a:lvl8pPr lvl="7">
              <a:spcBef>
                <a:spcPts val="0"/>
              </a:spcBef>
              <a:spcAft>
                <a:spcPts val="0"/>
              </a:spcAft>
              <a:buSzPts val="2800"/>
              <a:buNone/>
              <a:defRPr>
                <a:latin typeface="Source Sans Pro"/>
                <a:ea typeface="Source Sans Pro"/>
                <a:cs typeface="Source Sans Pro"/>
                <a:sym typeface="Source Sans Pro"/>
              </a:defRPr>
            </a:lvl8pPr>
            <a:lvl9pPr lvl="8">
              <a:spcBef>
                <a:spcPts val="0"/>
              </a:spcBef>
              <a:spcAft>
                <a:spcPts val="0"/>
              </a:spcAft>
              <a:buSzPts val="2800"/>
              <a:buNone/>
              <a:defRPr>
                <a:latin typeface="Source Sans Pro"/>
                <a:ea typeface="Source Sans Pro"/>
                <a:cs typeface="Source Sans Pro"/>
                <a:sym typeface="Source Sans Pr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p:cSld name="SECTION_HEADER_1">
    <p:bg>
      <p:bgPr>
        <a:solidFill>
          <a:schemeClr val="lt1"/>
        </a:solidFill>
      </p:bgPr>
    </p:bg>
    <p:spTree>
      <p:nvGrpSpPr>
        <p:cNvPr id="835" name="Shape 835"/>
        <p:cNvGrpSpPr/>
        <p:nvPr/>
      </p:nvGrpSpPr>
      <p:grpSpPr>
        <a:xfrm>
          <a:off x="0" y="0"/>
          <a:ext cx="0" cy="0"/>
          <a:chOff x="0" y="0"/>
          <a:chExt cx="0" cy="0"/>
        </a:xfrm>
      </p:grpSpPr>
      <p:sp>
        <p:nvSpPr>
          <p:cNvPr id="836" name="Google Shape;836;p48"/>
          <p:cNvSpPr txBox="1"/>
          <p:nvPr>
            <p:ph type="title"/>
          </p:nvPr>
        </p:nvSpPr>
        <p:spPr>
          <a:xfrm>
            <a:off x="311700" y="185520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7" name="Google Shape;837;p48"/>
          <p:cNvSpPr txBox="1"/>
          <p:nvPr>
            <p:ph idx="1" type="subTitle"/>
          </p:nvPr>
        </p:nvSpPr>
        <p:spPr>
          <a:xfrm>
            <a:off x="311700" y="2697000"/>
            <a:ext cx="8520600" cy="438900"/>
          </a:xfrm>
          <a:prstGeom prst="rect">
            <a:avLst/>
          </a:prstGeom>
        </p:spPr>
        <p:txBody>
          <a:bodyPr anchorCtr="0" anchor="t" bIns="274300" lIns="91425" spcFirstLastPara="1" rIns="91425" wrap="square" tIns="91425">
            <a:norm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1">
  <p:cSld name="CUSTOM_25_1_1_2">
    <p:spTree>
      <p:nvGrpSpPr>
        <p:cNvPr id="838" name="Shape 838"/>
        <p:cNvGrpSpPr/>
        <p:nvPr/>
      </p:nvGrpSpPr>
      <p:grpSpPr>
        <a:xfrm>
          <a:off x="0" y="0"/>
          <a:ext cx="0" cy="0"/>
          <a:chOff x="0" y="0"/>
          <a:chExt cx="0" cy="0"/>
        </a:xfrm>
      </p:grpSpPr>
      <p:pic>
        <p:nvPicPr>
          <p:cNvPr id="839" name="Google Shape;839;p49"/>
          <p:cNvPicPr preferRelativeResize="0"/>
          <p:nvPr/>
        </p:nvPicPr>
        <p:blipFill rotWithShape="1">
          <a:blip r:embed="rId2">
            <a:alphaModFix/>
          </a:blip>
          <a:srcRect b="19710" l="0" r="0" t="20286"/>
          <a:stretch/>
        </p:blipFill>
        <p:spPr>
          <a:xfrm>
            <a:off x="25" y="1485900"/>
            <a:ext cx="9144003" cy="3657599"/>
          </a:xfrm>
          <a:prstGeom prst="rect">
            <a:avLst/>
          </a:prstGeom>
          <a:noFill/>
          <a:ln>
            <a:noFill/>
          </a:ln>
        </p:spPr>
      </p:pic>
      <p:sp>
        <p:nvSpPr>
          <p:cNvPr id="840" name="Google Shape;840;p49"/>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841" name="Google Shape;841;p49"/>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842" name="Google Shape;842;p49"/>
          <p:cNvPicPr preferRelativeResize="0"/>
          <p:nvPr/>
        </p:nvPicPr>
        <p:blipFill>
          <a:blip r:embed="rId3">
            <a:alphaModFix amt="50000"/>
          </a:blip>
          <a:stretch>
            <a:fillRect/>
          </a:stretch>
        </p:blipFill>
        <p:spPr>
          <a:xfrm>
            <a:off x="828551" y="4414232"/>
            <a:ext cx="914401" cy="292608"/>
          </a:xfrm>
          <a:prstGeom prst="rect">
            <a:avLst/>
          </a:prstGeom>
          <a:noFill/>
          <a:ln>
            <a:noFill/>
          </a:ln>
          <a:effectLst>
            <a:reflection blurRad="0" dir="5400000" dist="38100" endA="0" endPos="1000" fadeDir="5400012" kx="0" rotWithShape="0" algn="bl" stA="90000" stPos="0" sy="-100000" ky="0"/>
          </a:effectLst>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2">
  <p:cSld name="CUSTOM_25_1">
    <p:spTree>
      <p:nvGrpSpPr>
        <p:cNvPr id="843" name="Shape 843"/>
        <p:cNvGrpSpPr/>
        <p:nvPr/>
      </p:nvGrpSpPr>
      <p:grpSpPr>
        <a:xfrm>
          <a:off x="0" y="0"/>
          <a:ext cx="0" cy="0"/>
          <a:chOff x="0" y="0"/>
          <a:chExt cx="0" cy="0"/>
        </a:xfrm>
      </p:grpSpPr>
      <p:pic>
        <p:nvPicPr>
          <p:cNvPr id="844" name="Google Shape;844;p50"/>
          <p:cNvPicPr preferRelativeResize="0"/>
          <p:nvPr/>
        </p:nvPicPr>
        <p:blipFill rotWithShape="1">
          <a:blip r:embed="rId2">
            <a:alphaModFix/>
          </a:blip>
          <a:srcRect b="31166" l="0" r="0" t="12115"/>
          <a:stretch/>
        </p:blipFill>
        <p:spPr>
          <a:xfrm>
            <a:off x="0" y="1668775"/>
            <a:ext cx="9144003" cy="3474720"/>
          </a:xfrm>
          <a:prstGeom prst="rect">
            <a:avLst/>
          </a:prstGeom>
          <a:noFill/>
          <a:ln>
            <a:noFill/>
          </a:ln>
        </p:spPr>
      </p:pic>
      <p:sp>
        <p:nvSpPr>
          <p:cNvPr id="845" name="Google Shape;845;p50"/>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846" name="Google Shape;846;p50"/>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847" name="Google Shape;847;p50"/>
          <p:cNvPicPr preferRelativeResize="0"/>
          <p:nvPr/>
        </p:nvPicPr>
        <p:blipFill>
          <a:blip r:embed="rId3">
            <a:alphaModFix amt="50000"/>
          </a:blip>
          <a:stretch>
            <a:fillRect/>
          </a:stretch>
        </p:blipFill>
        <p:spPr>
          <a:xfrm>
            <a:off x="4506884" y="4138546"/>
            <a:ext cx="914401" cy="292608"/>
          </a:xfrm>
          <a:prstGeom prst="rect">
            <a:avLst/>
          </a:prstGeom>
          <a:noFill/>
          <a:ln>
            <a:noFill/>
          </a:ln>
          <a:effectLst>
            <a:reflection blurRad="0" dir="0" dist="0" endA="0" endPos="67000" fadeDir="5400012" kx="0" rotWithShape="0" algn="bl" stPos="0" sy="-100000" ky="0"/>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utes for Short Meeting">
  <p:cSld name="CUSTOM_1_5">
    <p:spTree>
      <p:nvGrpSpPr>
        <p:cNvPr id="68" name="Shape 68"/>
        <p:cNvGrpSpPr/>
        <p:nvPr/>
      </p:nvGrpSpPr>
      <p:grpSpPr>
        <a:xfrm>
          <a:off x="0" y="0"/>
          <a:ext cx="0" cy="0"/>
          <a:chOff x="0" y="0"/>
          <a:chExt cx="0" cy="0"/>
        </a:xfrm>
      </p:grpSpPr>
      <p:sp>
        <p:nvSpPr>
          <p:cNvPr id="69" name="Google Shape;69;p6"/>
          <p:cNvSpPr txBox="1"/>
          <p:nvPr/>
        </p:nvSpPr>
        <p:spPr>
          <a:xfrm>
            <a:off x="310900" y="795450"/>
            <a:ext cx="42357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TASKS COMPLETED</a:t>
            </a:r>
            <a:endParaRPr b="1" sz="2400">
              <a:solidFill>
                <a:srgbClr val="666666"/>
              </a:solidFill>
              <a:latin typeface="Rajdhani"/>
              <a:ea typeface="Rajdhani"/>
              <a:cs typeface="Rajdhani"/>
              <a:sym typeface="Rajdhani"/>
            </a:endParaRPr>
          </a:p>
        </p:txBody>
      </p:sp>
      <p:sp>
        <p:nvSpPr>
          <p:cNvPr id="70" name="Google Shape;70;p6"/>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71" name="Google Shape;71;p6"/>
          <p:cNvSpPr txBox="1"/>
          <p:nvPr/>
        </p:nvSpPr>
        <p:spPr>
          <a:xfrm>
            <a:off x="4546596" y="795450"/>
            <a:ext cx="42336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ACTION ITEMS</a:t>
            </a:r>
            <a:endParaRPr b="1" sz="2400">
              <a:solidFill>
                <a:srgbClr val="666666"/>
              </a:solidFill>
              <a:latin typeface="Rajdhani"/>
              <a:ea typeface="Rajdhani"/>
              <a:cs typeface="Rajdhani"/>
              <a:sym typeface="Rajdhani"/>
            </a:endParaRPr>
          </a:p>
        </p:txBody>
      </p:sp>
      <p:sp>
        <p:nvSpPr>
          <p:cNvPr id="72" name="Google Shape;72;p6"/>
          <p:cNvSpPr txBox="1"/>
          <p:nvPr>
            <p:ph idx="1" type="body"/>
          </p:nvPr>
        </p:nvSpPr>
        <p:spPr>
          <a:xfrm>
            <a:off x="313000" y="1371450"/>
            <a:ext cx="4233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73" name="Google Shape;73;p6"/>
          <p:cNvSpPr txBox="1"/>
          <p:nvPr>
            <p:ph idx="2" type="body"/>
          </p:nvPr>
        </p:nvSpPr>
        <p:spPr>
          <a:xfrm>
            <a:off x="4546600" y="1371455"/>
            <a:ext cx="4233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74" name="Google Shape;74;p6"/>
          <p:cNvGrpSpPr/>
          <p:nvPr/>
        </p:nvGrpSpPr>
        <p:grpSpPr>
          <a:xfrm>
            <a:off x="310894" y="212402"/>
            <a:ext cx="8520606" cy="590100"/>
            <a:chOff x="310894" y="212402"/>
            <a:chExt cx="8520606" cy="590100"/>
          </a:xfrm>
        </p:grpSpPr>
        <p:sp>
          <p:nvSpPr>
            <p:cNvPr id="75" name="Google Shape;75;p6"/>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MEETING MINUTES</a:t>
              </a:r>
              <a:endParaRPr b="1" sz="2800">
                <a:latin typeface="Rajdhani"/>
                <a:ea typeface="Rajdhani"/>
                <a:cs typeface="Rajdhani"/>
                <a:sym typeface="Rajdhani"/>
              </a:endParaRPr>
            </a:p>
          </p:txBody>
        </p:sp>
        <p:sp>
          <p:nvSpPr>
            <p:cNvPr id="76" name="Google Shape;76;p6"/>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77" name="Google Shape;77;p6"/>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78" name="Google Shape;78;p6"/>
          <p:cNvGrpSpPr/>
          <p:nvPr/>
        </p:nvGrpSpPr>
        <p:grpSpPr>
          <a:xfrm>
            <a:off x="413014" y="368130"/>
            <a:ext cx="386876" cy="278641"/>
            <a:chOff x="7155314" y="3502243"/>
            <a:chExt cx="386876" cy="278641"/>
          </a:xfrm>
        </p:grpSpPr>
        <p:sp>
          <p:nvSpPr>
            <p:cNvPr id="79" name="Google Shape;79;p6"/>
            <p:cNvSpPr/>
            <p:nvPr/>
          </p:nvSpPr>
          <p:spPr>
            <a:xfrm>
              <a:off x="7239167" y="3502243"/>
              <a:ext cx="300596" cy="64496"/>
            </a:xfrm>
            <a:custGeom>
              <a:rect b="b" l="l" r="r" t="t"/>
              <a:pathLst>
                <a:path extrusionOk="0" h="1886" w="8790">
                  <a:moveTo>
                    <a:pt x="1243" y="1"/>
                  </a:moveTo>
                  <a:cubicBezTo>
                    <a:pt x="1" y="1"/>
                    <a:pt x="1" y="1886"/>
                    <a:pt x="1243" y="1886"/>
                  </a:cubicBezTo>
                  <a:cubicBezTo>
                    <a:pt x="1266" y="1886"/>
                    <a:pt x="1289" y="1885"/>
                    <a:pt x="1312" y="1884"/>
                  </a:cubicBezTo>
                  <a:lnTo>
                    <a:pt x="7622" y="1884"/>
                  </a:lnTo>
                  <a:cubicBezTo>
                    <a:pt x="8789" y="1813"/>
                    <a:pt x="8789" y="74"/>
                    <a:pt x="7622" y="3"/>
                  </a:cubicBezTo>
                  <a:lnTo>
                    <a:pt x="1312" y="3"/>
                  </a:lnTo>
                  <a:cubicBezTo>
                    <a:pt x="1289" y="1"/>
                    <a:pt x="1266" y="1"/>
                    <a:pt x="1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7239167" y="3608939"/>
              <a:ext cx="300596" cy="64496"/>
            </a:xfrm>
            <a:custGeom>
              <a:rect b="b" l="l" r="r" t="t"/>
              <a:pathLst>
                <a:path extrusionOk="0" h="1886" w="8790">
                  <a:moveTo>
                    <a:pt x="1243" y="0"/>
                  </a:moveTo>
                  <a:cubicBezTo>
                    <a:pt x="1" y="0"/>
                    <a:pt x="1" y="1886"/>
                    <a:pt x="1243" y="1886"/>
                  </a:cubicBezTo>
                  <a:cubicBezTo>
                    <a:pt x="1266" y="1886"/>
                    <a:pt x="1289" y="1885"/>
                    <a:pt x="1312" y="1884"/>
                  </a:cubicBezTo>
                  <a:lnTo>
                    <a:pt x="7622" y="1884"/>
                  </a:lnTo>
                  <a:cubicBezTo>
                    <a:pt x="8789" y="1812"/>
                    <a:pt x="8789" y="74"/>
                    <a:pt x="7622" y="2"/>
                  </a:cubicBezTo>
                  <a:lnTo>
                    <a:pt x="1312" y="2"/>
                  </a:lnTo>
                  <a:cubicBezTo>
                    <a:pt x="1289" y="1"/>
                    <a:pt x="1266" y="0"/>
                    <a:pt x="1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7241663" y="3716490"/>
              <a:ext cx="300528" cy="64394"/>
            </a:xfrm>
            <a:custGeom>
              <a:rect b="b" l="l" r="r" t="t"/>
              <a:pathLst>
                <a:path extrusionOk="0" h="1883" w="8788">
                  <a:moveTo>
                    <a:pt x="1239" y="1"/>
                  </a:moveTo>
                  <a:cubicBezTo>
                    <a:pt x="0" y="1"/>
                    <a:pt x="0" y="1858"/>
                    <a:pt x="1239" y="1882"/>
                  </a:cubicBezTo>
                  <a:lnTo>
                    <a:pt x="7549" y="1882"/>
                  </a:lnTo>
                  <a:cubicBezTo>
                    <a:pt x="8788" y="1882"/>
                    <a:pt x="8788" y="1"/>
                    <a:pt x="7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7155314" y="3502311"/>
              <a:ext cx="74961" cy="64257"/>
            </a:xfrm>
            <a:custGeom>
              <a:rect b="b" l="l" r="r" t="t"/>
              <a:pathLst>
                <a:path extrusionOk="0" h="1879" w="2192">
                  <a:moveTo>
                    <a:pt x="1263" y="1"/>
                  </a:moveTo>
                  <a:cubicBezTo>
                    <a:pt x="430" y="1"/>
                    <a:pt x="1" y="1001"/>
                    <a:pt x="596" y="1596"/>
                  </a:cubicBezTo>
                  <a:cubicBezTo>
                    <a:pt x="791" y="1791"/>
                    <a:pt x="1029" y="1879"/>
                    <a:pt x="1261" y="1879"/>
                  </a:cubicBezTo>
                  <a:cubicBezTo>
                    <a:pt x="1739" y="1879"/>
                    <a:pt x="2192" y="1506"/>
                    <a:pt x="2192" y="929"/>
                  </a:cubicBezTo>
                  <a:cubicBezTo>
                    <a:pt x="2192" y="429"/>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7155314" y="3609007"/>
              <a:ext cx="74961" cy="64873"/>
            </a:xfrm>
            <a:custGeom>
              <a:rect b="b" l="l" r="r" t="t"/>
              <a:pathLst>
                <a:path extrusionOk="0" h="1897" w="2192">
                  <a:moveTo>
                    <a:pt x="1263" y="0"/>
                  </a:moveTo>
                  <a:cubicBezTo>
                    <a:pt x="430" y="0"/>
                    <a:pt x="1" y="1024"/>
                    <a:pt x="596" y="1620"/>
                  </a:cubicBezTo>
                  <a:cubicBezTo>
                    <a:pt x="788" y="1811"/>
                    <a:pt x="1022" y="1897"/>
                    <a:pt x="1251" y="1897"/>
                  </a:cubicBezTo>
                  <a:cubicBezTo>
                    <a:pt x="1732" y="1897"/>
                    <a:pt x="2192" y="1518"/>
                    <a:pt x="2192" y="953"/>
                  </a:cubicBezTo>
                  <a:cubicBezTo>
                    <a:pt x="2192" y="429"/>
                    <a:pt x="1787" y="0"/>
                    <a:pt x="1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7155314" y="3716490"/>
              <a:ext cx="74961" cy="64086"/>
            </a:xfrm>
            <a:custGeom>
              <a:rect b="b" l="l" r="r" t="t"/>
              <a:pathLst>
                <a:path extrusionOk="0" h="1874" w="2192">
                  <a:moveTo>
                    <a:pt x="1263" y="1"/>
                  </a:moveTo>
                  <a:cubicBezTo>
                    <a:pt x="430" y="1"/>
                    <a:pt x="1" y="1001"/>
                    <a:pt x="596" y="1596"/>
                  </a:cubicBezTo>
                  <a:cubicBezTo>
                    <a:pt x="788" y="1788"/>
                    <a:pt x="1022" y="1874"/>
                    <a:pt x="1251" y="1874"/>
                  </a:cubicBezTo>
                  <a:cubicBezTo>
                    <a:pt x="1732" y="1874"/>
                    <a:pt x="2192" y="1495"/>
                    <a:pt x="2192" y="930"/>
                  </a:cubicBezTo>
                  <a:cubicBezTo>
                    <a:pt x="2192" y="406"/>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6"/>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3">
  <p:cSld name="CUSTOM_25_2">
    <p:spTree>
      <p:nvGrpSpPr>
        <p:cNvPr id="848" name="Shape 848"/>
        <p:cNvGrpSpPr/>
        <p:nvPr/>
      </p:nvGrpSpPr>
      <p:grpSpPr>
        <a:xfrm>
          <a:off x="0" y="0"/>
          <a:ext cx="0" cy="0"/>
          <a:chOff x="0" y="0"/>
          <a:chExt cx="0" cy="0"/>
        </a:xfrm>
      </p:grpSpPr>
      <p:pic>
        <p:nvPicPr>
          <p:cNvPr id="849" name="Google Shape;849;p51"/>
          <p:cNvPicPr preferRelativeResize="0"/>
          <p:nvPr/>
        </p:nvPicPr>
        <p:blipFill rotWithShape="1">
          <a:blip r:embed="rId2">
            <a:alphaModFix/>
          </a:blip>
          <a:srcRect b="35353" l="0" r="0" t="4948"/>
          <a:stretch/>
        </p:blipFill>
        <p:spPr>
          <a:xfrm>
            <a:off x="25" y="1485900"/>
            <a:ext cx="9144003" cy="3657599"/>
          </a:xfrm>
          <a:prstGeom prst="rect">
            <a:avLst/>
          </a:prstGeom>
          <a:noFill/>
          <a:ln>
            <a:noFill/>
          </a:ln>
        </p:spPr>
      </p:pic>
      <p:sp>
        <p:nvSpPr>
          <p:cNvPr id="850" name="Google Shape;850;p51"/>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851" name="Google Shape;851;p51"/>
          <p:cNvSpPr txBox="1"/>
          <p:nvPr>
            <p:ph idx="1" type="subTitle"/>
          </p:nvPr>
        </p:nvSpPr>
        <p:spPr>
          <a:xfrm>
            <a:off x="940444"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852" name="Google Shape;852;p51"/>
          <p:cNvPicPr preferRelativeResize="0"/>
          <p:nvPr/>
        </p:nvPicPr>
        <p:blipFill>
          <a:blip r:embed="rId3">
            <a:alphaModFix amt="50000"/>
          </a:blip>
          <a:stretch>
            <a:fillRect/>
          </a:stretch>
        </p:blipFill>
        <p:spPr>
          <a:xfrm>
            <a:off x="8129380" y="4186428"/>
            <a:ext cx="914401" cy="292608"/>
          </a:xfrm>
          <a:prstGeom prst="rect">
            <a:avLst/>
          </a:prstGeom>
          <a:noFill/>
          <a:ln>
            <a:noFill/>
          </a:ln>
          <a:effectLst>
            <a:reflection blurRad="0" dir="0" dist="0" endA="0" endPos="66000" fadeDir="5400012" kx="0" rotWithShape="0" algn="bl" stA="98000" stPos="0" sy="-100000" ky="0"/>
          </a:effectLst>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4">
  <p:cSld name="CUSTOM_25_1_1_1">
    <p:spTree>
      <p:nvGrpSpPr>
        <p:cNvPr id="853" name="Shape 853"/>
        <p:cNvGrpSpPr/>
        <p:nvPr/>
      </p:nvGrpSpPr>
      <p:grpSpPr>
        <a:xfrm>
          <a:off x="0" y="0"/>
          <a:ext cx="0" cy="0"/>
          <a:chOff x="0" y="0"/>
          <a:chExt cx="0" cy="0"/>
        </a:xfrm>
      </p:grpSpPr>
      <p:pic>
        <p:nvPicPr>
          <p:cNvPr id="854" name="Google Shape;854;p52"/>
          <p:cNvPicPr preferRelativeResize="0"/>
          <p:nvPr/>
        </p:nvPicPr>
        <p:blipFill rotWithShape="1">
          <a:blip r:embed="rId2">
            <a:alphaModFix/>
          </a:blip>
          <a:srcRect b="40298" l="0" r="0" t="0"/>
          <a:stretch/>
        </p:blipFill>
        <p:spPr>
          <a:xfrm>
            <a:off x="27" y="1485900"/>
            <a:ext cx="9144003" cy="3657599"/>
          </a:xfrm>
          <a:prstGeom prst="rect">
            <a:avLst/>
          </a:prstGeom>
          <a:noFill/>
          <a:ln>
            <a:noFill/>
          </a:ln>
        </p:spPr>
      </p:pic>
      <p:sp>
        <p:nvSpPr>
          <p:cNvPr id="855" name="Google Shape;855;p52"/>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856" name="Google Shape;856;p52"/>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857" name="Google Shape;857;p52"/>
          <p:cNvPicPr preferRelativeResize="0"/>
          <p:nvPr/>
        </p:nvPicPr>
        <p:blipFill>
          <a:blip r:embed="rId3">
            <a:alphaModFix amt="50000"/>
          </a:blip>
          <a:stretch>
            <a:fillRect/>
          </a:stretch>
        </p:blipFill>
        <p:spPr>
          <a:xfrm>
            <a:off x="1945626" y="4850882"/>
            <a:ext cx="914401" cy="29260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5">
  <p:cSld name="CUSTOM_25_1_1_1_1_1_2">
    <p:spTree>
      <p:nvGrpSpPr>
        <p:cNvPr id="858" name="Shape 858"/>
        <p:cNvGrpSpPr/>
        <p:nvPr/>
      </p:nvGrpSpPr>
      <p:grpSpPr>
        <a:xfrm>
          <a:off x="0" y="0"/>
          <a:ext cx="0" cy="0"/>
          <a:chOff x="0" y="0"/>
          <a:chExt cx="0" cy="0"/>
        </a:xfrm>
      </p:grpSpPr>
      <p:pic>
        <p:nvPicPr>
          <p:cNvPr id="859" name="Google Shape;859;p53"/>
          <p:cNvPicPr preferRelativeResize="0"/>
          <p:nvPr/>
        </p:nvPicPr>
        <p:blipFill rotWithShape="1">
          <a:blip r:embed="rId2">
            <a:alphaModFix/>
          </a:blip>
          <a:srcRect b="31874" l="0" r="0" t="11126"/>
          <a:stretch/>
        </p:blipFill>
        <p:spPr>
          <a:xfrm>
            <a:off x="0" y="1668775"/>
            <a:ext cx="9144003" cy="3474720"/>
          </a:xfrm>
          <a:prstGeom prst="rect">
            <a:avLst/>
          </a:prstGeom>
          <a:noFill/>
          <a:ln>
            <a:noFill/>
          </a:ln>
        </p:spPr>
      </p:pic>
      <p:sp>
        <p:nvSpPr>
          <p:cNvPr id="860" name="Google Shape;860;p53"/>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861" name="Google Shape;861;p53"/>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862" name="Google Shape;862;p53"/>
          <p:cNvPicPr preferRelativeResize="0"/>
          <p:nvPr/>
        </p:nvPicPr>
        <p:blipFill>
          <a:blip r:embed="rId3">
            <a:alphaModFix amt="50000"/>
          </a:blip>
          <a:stretch>
            <a:fillRect/>
          </a:stretch>
        </p:blipFill>
        <p:spPr>
          <a:xfrm>
            <a:off x="1395146" y="3561869"/>
            <a:ext cx="914401" cy="29260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6">
  <p:cSld name="CUSTOM_25_1_1_1_1_1_1">
    <p:spTree>
      <p:nvGrpSpPr>
        <p:cNvPr id="863" name="Shape 863"/>
        <p:cNvGrpSpPr/>
        <p:nvPr/>
      </p:nvGrpSpPr>
      <p:grpSpPr>
        <a:xfrm>
          <a:off x="0" y="0"/>
          <a:ext cx="0" cy="0"/>
          <a:chOff x="0" y="0"/>
          <a:chExt cx="0" cy="0"/>
        </a:xfrm>
      </p:grpSpPr>
      <p:pic>
        <p:nvPicPr>
          <p:cNvPr id="864" name="Google Shape;864;p54"/>
          <p:cNvPicPr preferRelativeResize="0"/>
          <p:nvPr/>
        </p:nvPicPr>
        <p:blipFill rotWithShape="1">
          <a:blip r:embed="rId2">
            <a:alphaModFix/>
          </a:blip>
          <a:srcRect b="9245" l="0" r="0" t="33751"/>
          <a:stretch/>
        </p:blipFill>
        <p:spPr>
          <a:xfrm>
            <a:off x="25" y="1668775"/>
            <a:ext cx="9144003" cy="3474720"/>
          </a:xfrm>
          <a:prstGeom prst="rect">
            <a:avLst/>
          </a:prstGeom>
          <a:noFill/>
          <a:ln>
            <a:noFill/>
          </a:ln>
        </p:spPr>
      </p:pic>
      <p:sp>
        <p:nvSpPr>
          <p:cNvPr id="865" name="Google Shape;865;p54"/>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866" name="Google Shape;866;p54"/>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867" name="Google Shape;867;p54"/>
          <p:cNvPicPr preferRelativeResize="0"/>
          <p:nvPr/>
        </p:nvPicPr>
        <p:blipFill>
          <a:blip r:embed="rId3">
            <a:alphaModFix amt="50000"/>
          </a:blip>
          <a:stretch>
            <a:fillRect/>
          </a:stretch>
        </p:blipFill>
        <p:spPr>
          <a:xfrm>
            <a:off x="6565571" y="4333344"/>
            <a:ext cx="914401" cy="292608"/>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7">
  <p:cSld name="CUSTOM_25_1_1_1_1_1_1_1_1">
    <p:spTree>
      <p:nvGrpSpPr>
        <p:cNvPr id="868" name="Shape 868"/>
        <p:cNvGrpSpPr/>
        <p:nvPr/>
      </p:nvGrpSpPr>
      <p:grpSpPr>
        <a:xfrm>
          <a:off x="0" y="0"/>
          <a:ext cx="0" cy="0"/>
          <a:chOff x="0" y="0"/>
          <a:chExt cx="0" cy="0"/>
        </a:xfrm>
      </p:grpSpPr>
      <p:pic>
        <p:nvPicPr>
          <p:cNvPr id="869" name="Google Shape;869;p55"/>
          <p:cNvPicPr preferRelativeResize="0"/>
          <p:nvPr/>
        </p:nvPicPr>
        <p:blipFill rotWithShape="1">
          <a:blip r:embed="rId2">
            <a:alphaModFix/>
          </a:blip>
          <a:srcRect b="34036" l="0" r="0" t="9245"/>
          <a:stretch/>
        </p:blipFill>
        <p:spPr>
          <a:xfrm>
            <a:off x="0" y="1668775"/>
            <a:ext cx="9144003" cy="3474720"/>
          </a:xfrm>
          <a:prstGeom prst="rect">
            <a:avLst/>
          </a:prstGeom>
          <a:noFill/>
          <a:ln>
            <a:noFill/>
          </a:ln>
        </p:spPr>
      </p:pic>
      <p:sp>
        <p:nvSpPr>
          <p:cNvPr id="870" name="Google Shape;870;p55"/>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871" name="Google Shape;871;p55"/>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872" name="Google Shape;872;p55"/>
          <p:cNvPicPr preferRelativeResize="0"/>
          <p:nvPr/>
        </p:nvPicPr>
        <p:blipFill>
          <a:blip r:embed="rId3">
            <a:alphaModFix amt="50000"/>
          </a:blip>
          <a:stretch>
            <a:fillRect/>
          </a:stretch>
        </p:blipFill>
        <p:spPr>
          <a:xfrm>
            <a:off x="166400" y="4856343"/>
            <a:ext cx="914401" cy="292608"/>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8">
  <p:cSld name="CUSTOM_25_1_1_1_1_1_1_1_1_1">
    <p:spTree>
      <p:nvGrpSpPr>
        <p:cNvPr id="873" name="Shape 873"/>
        <p:cNvGrpSpPr/>
        <p:nvPr/>
      </p:nvGrpSpPr>
      <p:grpSpPr>
        <a:xfrm>
          <a:off x="0" y="0"/>
          <a:ext cx="0" cy="0"/>
          <a:chOff x="0" y="0"/>
          <a:chExt cx="0" cy="0"/>
        </a:xfrm>
      </p:grpSpPr>
      <p:pic>
        <p:nvPicPr>
          <p:cNvPr id="874" name="Google Shape;874;p56"/>
          <p:cNvPicPr preferRelativeResize="0"/>
          <p:nvPr/>
        </p:nvPicPr>
        <p:blipFill rotWithShape="1">
          <a:blip r:embed="rId2">
            <a:alphaModFix/>
          </a:blip>
          <a:srcRect b="20130" l="0" r="0" t="20171"/>
          <a:stretch/>
        </p:blipFill>
        <p:spPr>
          <a:xfrm>
            <a:off x="0" y="1485901"/>
            <a:ext cx="9144003" cy="3657599"/>
          </a:xfrm>
          <a:prstGeom prst="rect">
            <a:avLst/>
          </a:prstGeom>
          <a:noFill/>
          <a:ln>
            <a:noFill/>
          </a:ln>
        </p:spPr>
      </p:pic>
      <p:sp>
        <p:nvSpPr>
          <p:cNvPr id="875" name="Google Shape;875;p56"/>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876" name="Google Shape;876;p56"/>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877" name="Google Shape;877;p56"/>
          <p:cNvPicPr preferRelativeResize="0"/>
          <p:nvPr/>
        </p:nvPicPr>
        <p:blipFill>
          <a:blip r:embed="rId3">
            <a:alphaModFix amt="50000"/>
          </a:blip>
          <a:stretch>
            <a:fillRect/>
          </a:stretch>
        </p:blipFill>
        <p:spPr>
          <a:xfrm>
            <a:off x="1324841" y="3497081"/>
            <a:ext cx="914401" cy="292608"/>
          </a:xfrm>
          <a:prstGeom prst="rect">
            <a:avLst/>
          </a:prstGeom>
          <a:noFill/>
          <a:ln>
            <a:noFill/>
          </a:ln>
          <a:effectLst>
            <a:reflection blurRad="0" dir="0" dist="0" endA="0" endPos="46000" fadeDir="5400012" kx="0" rotWithShape="0" algn="bl" stPos="0" sy="-100000" ky="0"/>
          </a:effectLst>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9">
  <p:cSld name="CUSTOM_25_1_1_1_1_1_1_1_1_1_4">
    <p:spTree>
      <p:nvGrpSpPr>
        <p:cNvPr id="878" name="Shape 878"/>
        <p:cNvGrpSpPr/>
        <p:nvPr/>
      </p:nvGrpSpPr>
      <p:grpSpPr>
        <a:xfrm>
          <a:off x="0" y="0"/>
          <a:ext cx="0" cy="0"/>
          <a:chOff x="0" y="0"/>
          <a:chExt cx="0" cy="0"/>
        </a:xfrm>
      </p:grpSpPr>
      <p:pic>
        <p:nvPicPr>
          <p:cNvPr id="879" name="Google Shape;879;p57"/>
          <p:cNvPicPr preferRelativeResize="0"/>
          <p:nvPr/>
        </p:nvPicPr>
        <p:blipFill rotWithShape="1">
          <a:blip r:embed="rId2">
            <a:alphaModFix/>
          </a:blip>
          <a:srcRect b="19579" l="0" r="0" t="23702"/>
          <a:stretch/>
        </p:blipFill>
        <p:spPr>
          <a:xfrm>
            <a:off x="0" y="1668776"/>
            <a:ext cx="9144003" cy="3474720"/>
          </a:xfrm>
          <a:prstGeom prst="rect">
            <a:avLst/>
          </a:prstGeom>
          <a:noFill/>
          <a:ln>
            <a:noFill/>
          </a:ln>
        </p:spPr>
      </p:pic>
      <p:sp>
        <p:nvSpPr>
          <p:cNvPr id="880" name="Google Shape;880;p57"/>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881" name="Google Shape;881;p57"/>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882" name="Google Shape;882;p57"/>
          <p:cNvPicPr preferRelativeResize="0"/>
          <p:nvPr/>
        </p:nvPicPr>
        <p:blipFill>
          <a:blip r:embed="rId3">
            <a:alphaModFix amt="50000"/>
          </a:blip>
          <a:stretch>
            <a:fillRect/>
          </a:stretch>
        </p:blipFill>
        <p:spPr>
          <a:xfrm>
            <a:off x="7315216" y="3398543"/>
            <a:ext cx="914401" cy="292608"/>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10">
  <p:cSld name="CUSTOM_25_1_1_1_1_1_1_1_1_1_4_1">
    <p:spTree>
      <p:nvGrpSpPr>
        <p:cNvPr id="883" name="Shape 883"/>
        <p:cNvGrpSpPr/>
        <p:nvPr/>
      </p:nvGrpSpPr>
      <p:grpSpPr>
        <a:xfrm>
          <a:off x="0" y="0"/>
          <a:ext cx="0" cy="0"/>
          <a:chOff x="0" y="0"/>
          <a:chExt cx="0" cy="0"/>
        </a:xfrm>
      </p:grpSpPr>
      <p:pic>
        <p:nvPicPr>
          <p:cNvPr id="884" name="Google Shape;884;p58"/>
          <p:cNvPicPr preferRelativeResize="0"/>
          <p:nvPr/>
        </p:nvPicPr>
        <p:blipFill rotWithShape="1">
          <a:blip r:embed="rId2">
            <a:alphaModFix/>
          </a:blip>
          <a:srcRect b="53321" l="0" r="34683" t="5900"/>
          <a:stretch/>
        </p:blipFill>
        <p:spPr>
          <a:xfrm>
            <a:off x="0" y="1303025"/>
            <a:ext cx="9144003" cy="3840479"/>
          </a:xfrm>
          <a:prstGeom prst="rect">
            <a:avLst/>
          </a:prstGeom>
          <a:noFill/>
          <a:ln>
            <a:noFill/>
          </a:ln>
        </p:spPr>
      </p:pic>
      <p:sp>
        <p:nvSpPr>
          <p:cNvPr id="885" name="Google Shape;885;p58"/>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886" name="Google Shape;886;p58"/>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887" name="Google Shape;887;p58"/>
          <p:cNvPicPr preferRelativeResize="0"/>
          <p:nvPr/>
        </p:nvPicPr>
        <p:blipFill>
          <a:blip r:embed="rId3">
            <a:alphaModFix amt="50000"/>
          </a:blip>
          <a:stretch>
            <a:fillRect/>
          </a:stretch>
        </p:blipFill>
        <p:spPr>
          <a:xfrm>
            <a:off x="2187166" y="4850893"/>
            <a:ext cx="914401" cy="292608"/>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11">
  <p:cSld name="CUSTOM_25_1_1_1_1_1_1_1_1_1_4_1_1">
    <p:spTree>
      <p:nvGrpSpPr>
        <p:cNvPr id="888" name="Shape 888"/>
        <p:cNvGrpSpPr/>
        <p:nvPr/>
      </p:nvGrpSpPr>
      <p:grpSpPr>
        <a:xfrm>
          <a:off x="0" y="0"/>
          <a:ext cx="0" cy="0"/>
          <a:chOff x="0" y="0"/>
          <a:chExt cx="0" cy="0"/>
        </a:xfrm>
      </p:grpSpPr>
      <p:pic>
        <p:nvPicPr>
          <p:cNvPr id="889" name="Google Shape;889;p59"/>
          <p:cNvPicPr preferRelativeResize="0"/>
          <p:nvPr/>
        </p:nvPicPr>
        <p:blipFill rotWithShape="1">
          <a:blip r:embed="rId2">
            <a:alphaModFix/>
          </a:blip>
          <a:srcRect b="29065" l="0" r="0" t="13931"/>
          <a:stretch/>
        </p:blipFill>
        <p:spPr>
          <a:xfrm>
            <a:off x="0" y="1668775"/>
            <a:ext cx="9144003" cy="3474720"/>
          </a:xfrm>
          <a:prstGeom prst="rect">
            <a:avLst/>
          </a:prstGeom>
          <a:noFill/>
          <a:ln>
            <a:noFill/>
          </a:ln>
        </p:spPr>
      </p:pic>
      <p:sp>
        <p:nvSpPr>
          <p:cNvPr id="890" name="Google Shape;890;p59"/>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891" name="Google Shape;891;p59"/>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892" name="Google Shape;892;p59"/>
          <p:cNvPicPr preferRelativeResize="0"/>
          <p:nvPr/>
        </p:nvPicPr>
        <p:blipFill>
          <a:blip r:embed="rId3">
            <a:alphaModFix amt="50000"/>
          </a:blip>
          <a:stretch>
            <a:fillRect/>
          </a:stretch>
        </p:blipFill>
        <p:spPr>
          <a:xfrm>
            <a:off x="209066" y="4187768"/>
            <a:ext cx="914401" cy="292608"/>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12">
  <p:cSld name="CUSTOM_25_1_1_1_1_1_1_1_1_1_4_1_1_1">
    <p:spTree>
      <p:nvGrpSpPr>
        <p:cNvPr id="893" name="Shape 893"/>
        <p:cNvGrpSpPr/>
        <p:nvPr/>
      </p:nvGrpSpPr>
      <p:grpSpPr>
        <a:xfrm>
          <a:off x="0" y="0"/>
          <a:ext cx="0" cy="0"/>
          <a:chOff x="0" y="0"/>
          <a:chExt cx="0" cy="0"/>
        </a:xfrm>
      </p:grpSpPr>
      <p:pic>
        <p:nvPicPr>
          <p:cNvPr id="894" name="Google Shape;894;p60"/>
          <p:cNvPicPr preferRelativeResize="0"/>
          <p:nvPr/>
        </p:nvPicPr>
        <p:blipFill rotWithShape="1">
          <a:blip r:embed="rId2">
            <a:alphaModFix/>
          </a:blip>
          <a:srcRect b="30678" l="0" r="0" t="12602"/>
          <a:stretch/>
        </p:blipFill>
        <p:spPr>
          <a:xfrm>
            <a:off x="0" y="1668775"/>
            <a:ext cx="9144003" cy="3474720"/>
          </a:xfrm>
          <a:prstGeom prst="rect">
            <a:avLst/>
          </a:prstGeom>
          <a:noFill/>
          <a:ln>
            <a:noFill/>
          </a:ln>
        </p:spPr>
      </p:pic>
      <p:sp>
        <p:nvSpPr>
          <p:cNvPr id="895" name="Google Shape;895;p60"/>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896" name="Google Shape;896;p60"/>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897" name="Google Shape;897;p60"/>
          <p:cNvPicPr preferRelativeResize="0"/>
          <p:nvPr/>
        </p:nvPicPr>
        <p:blipFill>
          <a:blip r:embed="rId3">
            <a:alphaModFix amt="50000"/>
          </a:blip>
          <a:stretch>
            <a:fillRect/>
          </a:stretch>
        </p:blipFill>
        <p:spPr>
          <a:xfrm>
            <a:off x="2822474" y="4668656"/>
            <a:ext cx="914401" cy="29260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utes with Questions">
  <p:cSld name="CUSTOM_1_4">
    <p:spTree>
      <p:nvGrpSpPr>
        <p:cNvPr id="86" name="Shape 86"/>
        <p:cNvGrpSpPr/>
        <p:nvPr/>
      </p:nvGrpSpPr>
      <p:grpSpPr>
        <a:xfrm>
          <a:off x="0" y="0"/>
          <a:ext cx="0" cy="0"/>
          <a:chOff x="0" y="0"/>
          <a:chExt cx="0" cy="0"/>
        </a:xfrm>
      </p:grpSpPr>
      <p:sp>
        <p:nvSpPr>
          <p:cNvPr id="87" name="Google Shape;87;p7"/>
          <p:cNvSpPr txBox="1"/>
          <p:nvPr/>
        </p:nvSpPr>
        <p:spPr>
          <a:xfrm>
            <a:off x="310900" y="795450"/>
            <a:ext cx="42357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QUESTIONS TO DISCUSS</a:t>
            </a:r>
            <a:endParaRPr b="1" sz="2400">
              <a:solidFill>
                <a:srgbClr val="666666"/>
              </a:solidFill>
              <a:latin typeface="Rajdhani"/>
              <a:ea typeface="Rajdhani"/>
              <a:cs typeface="Rajdhani"/>
              <a:sym typeface="Rajdhani"/>
            </a:endParaRPr>
          </a:p>
        </p:txBody>
      </p:sp>
      <p:sp>
        <p:nvSpPr>
          <p:cNvPr id="88" name="Google Shape;88;p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89" name="Google Shape;89;p7"/>
          <p:cNvSpPr txBox="1"/>
          <p:nvPr/>
        </p:nvSpPr>
        <p:spPr>
          <a:xfrm>
            <a:off x="4546596" y="795450"/>
            <a:ext cx="42336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ACTION ITEMS</a:t>
            </a:r>
            <a:endParaRPr b="1" sz="2400">
              <a:solidFill>
                <a:srgbClr val="666666"/>
              </a:solidFill>
              <a:latin typeface="Rajdhani"/>
              <a:ea typeface="Rajdhani"/>
              <a:cs typeface="Rajdhani"/>
              <a:sym typeface="Rajdhani"/>
            </a:endParaRPr>
          </a:p>
        </p:txBody>
      </p:sp>
      <p:sp>
        <p:nvSpPr>
          <p:cNvPr id="90" name="Google Shape;90;p7"/>
          <p:cNvSpPr txBox="1"/>
          <p:nvPr>
            <p:ph idx="1" type="body"/>
          </p:nvPr>
        </p:nvSpPr>
        <p:spPr>
          <a:xfrm>
            <a:off x="313000" y="1371450"/>
            <a:ext cx="4233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91" name="Google Shape;91;p7"/>
          <p:cNvSpPr txBox="1"/>
          <p:nvPr>
            <p:ph idx="2" type="body"/>
          </p:nvPr>
        </p:nvSpPr>
        <p:spPr>
          <a:xfrm>
            <a:off x="4546600" y="1371455"/>
            <a:ext cx="4233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92" name="Google Shape;92;p7"/>
          <p:cNvGrpSpPr/>
          <p:nvPr/>
        </p:nvGrpSpPr>
        <p:grpSpPr>
          <a:xfrm>
            <a:off x="310894" y="212402"/>
            <a:ext cx="8520606" cy="590100"/>
            <a:chOff x="310894" y="212402"/>
            <a:chExt cx="8520606" cy="590100"/>
          </a:xfrm>
        </p:grpSpPr>
        <p:sp>
          <p:nvSpPr>
            <p:cNvPr id="93" name="Google Shape;93;p7"/>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MEETING MINUTES</a:t>
              </a:r>
              <a:endParaRPr b="1" sz="2800">
                <a:latin typeface="Rajdhani"/>
                <a:ea typeface="Rajdhani"/>
                <a:cs typeface="Rajdhani"/>
                <a:sym typeface="Rajdhani"/>
              </a:endParaRPr>
            </a:p>
          </p:txBody>
        </p:sp>
        <p:sp>
          <p:nvSpPr>
            <p:cNvPr id="94" name="Google Shape;94;p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95" name="Google Shape;95;p7"/>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96" name="Google Shape;96;p7"/>
          <p:cNvGrpSpPr/>
          <p:nvPr/>
        </p:nvGrpSpPr>
        <p:grpSpPr>
          <a:xfrm>
            <a:off x="413014" y="368130"/>
            <a:ext cx="386876" cy="278641"/>
            <a:chOff x="7155314" y="3502243"/>
            <a:chExt cx="386876" cy="278641"/>
          </a:xfrm>
        </p:grpSpPr>
        <p:sp>
          <p:nvSpPr>
            <p:cNvPr id="97" name="Google Shape;97;p7"/>
            <p:cNvSpPr/>
            <p:nvPr/>
          </p:nvSpPr>
          <p:spPr>
            <a:xfrm>
              <a:off x="7239167" y="3502243"/>
              <a:ext cx="300596" cy="64496"/>
            </a:xfrm>
            <a:custGeom>
              <a:rect b="b" l="l" r="r" t="t"/>
              <a:pathLst>
                <a:path extrusionOk="0" h="1886" w="8790">
                  <a:moveTo>
                    <a:pt x="1243" y="1"/>
                  </a:moveTo>
                  <a:cubicBezTo>
                    <a:pt x="1" y="1"/>
                    <a:pt x="1" y="1886"/>
                    <a:pt x="1243" y="1886"/>
                  </a:cubicBezTo>
                  <a:cubicBezTo>
                    <a:pt x="1266" y="1886"/>
                    <a:pt x="1289" y="1885"/>
                    <a:pt x="1312" y="1884"/>
                  </a:cubicBezTo>
                  <a:lnTo>
                    <a:pt x="7622" y="1884"/>
                  </a:lnTo>
                  <a:cubicBezTo>
                    <a:pt x="8789" y="1813"/>
                    <a:pt x="8789" y="74"/>
                    <a:pt x="7622" y="3"/>
                  </a:cubicBezTo>
                  <a:lnTo>
                    <a:pt x="1312" y="3"/>
                  </a:lnTo>
                  <a:cubicBezTo>
                    <a:pt x="1289" y="1"/>
                    <a:pt x="1266" y="1"/>
                    <a:pt x="1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a:off x="7239167" y="3608939"/>
              <a:ext cx="300596" cy="64496"/>
            </a:xfrm>
            <a:custGeom>
              <a:rect b="b" l="l" r="r" t="t"/>
              <a:pathLst>
                <a:path extrusionOk="0" h="1886" w="8790">
                  <a:moveTo>
                    <a:pt x="1243" y="0"/>
                  </a:moveTo>
                  <a:cubicBezTo>
                    <a:pt x="1" y="0"/>
                    <a:pt x="1" y="1886"/>
                    <a:pt x="1243" y="1886"/>
                  </a:cubicBezTo>
                  <a:cubicBezTo>
                    <a:pt x="1266" y="1886"/>
                    <a:pt x="1289" y="1885"/>
                    <a:pt x="1312" y="1884"/>
                  </a:cubicBezTo>
                  <a:lnTo>
                    <a:pt x="7622" y="1884"/>
                  </a:lnTo>
                  <a:cubicBezTo>
                    <a:pt x="8789" y="1812"/>
                    <a:pt x="8789" y="74"/>
                    <a:pt x="7622" y="2"/>
                  </a:cubicBezTo>
                  <a:lnTo>
                    <a:pt x="1312" y="2"/>
                  </a:lnTo>
                  <a:cubicBezTo>
                    <a:pt x="1289" y="1"/>
                    <a:pt x="1266" y="0"/>
                    <a:pt x="1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a:off x="7241663" y="3716490"/>
              <a:ext cx="300528" cy="64394"/>
            </a:xfrm>
            <a:custGeom>
              <a:rect b="b" l="l" r="r" t="t"/>
              <a:pathLst>
                <a:path extrusionOk="0" h="1883" w="8788">
                  <a:moveTo>
                    <a:pt x="1239" y="1"/>
                  </a:moveTo>
                  <a:cubicBezTo>
                    <a:pt x="0" y="1"/>
                    <a:pt x="0" y="1858"/>
                    <a:pt x="1239" y="1882"/>
                  </a:cubicBezTo>
                  <a:lnTo>
                    <a:pt x="7549" y="1882"/>
                  </a:lnTo>
                  <a:cubicBezTo>
                    <a:pt x="8788" y="1882"/>
                    <a:pt x="8788" y="1"/>
                    <a:pt x="7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a:off x="7155314" y="3502311"/>
              <a:ext cx="74961" cy="64257"/>
            </a:xfrm>
            <a:custGeom>
              <a:rect b="b" l="l" r="r" t="t"/>
              <a:pathLst>
                <a:path extrusionOk="0" h="1879" w="2192">
                  <a:moveTo>
                    <a:pt x="1263" y="1"/>
                  </a:moveTo>
                  <a:cubicBezTo>
                    <a:pt x="430" y="1"/>
                    <a:pt x="1" y="1001"/>
                    <a:pt x="596" y="1596"/>
                  </a:cubicBezTo>
                  <a:cubicBezTo>
                    <a:pt x="791" y="1791"/>
                    <a:pt x="1029" y="1879"/>
                    <a:pt x="1261" y="1879"/>
                  </a:cubicBezTo>
                  <a:cubicBezTo>
                    <a:pt x="1739" y="1879"/>
                    <a:pt x="2192" y="1506"/>
                    <a:pt x="2192" y="929"/>
                  </a:cubicBezTo>
                  <a:cubicBezTo>
                    <a:pt x="2192" y="429"/>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7155314" y="3609007"/>
              <a:ext cx="74961" cy="64873"/>
            </a:xfrm>
            <a:custGeom>
              <a:rect b="b" l="l" r="r" t="t"/>
              <a:pathLst>
                <a:path extrusionOk="0" h="1897" w="2192">
                  <a:moveTo>
                    <a:pt x="1263" y="0"/>
                  </a:moveTo>
                  <a:cubicBezTo>
                    <a:pt x="430" y="0"/>
                    <a:pt x="1" y="1024"/>
                    <a:pt x="596" y="1620"/>
                  </a:cubicBezTo>
                  <a:cubicBezTo>
                    <a:pt x="788" y="1811"/>
                    <a:pt x="1022" y="1897"/>
                    <a:pt x="1251" y="1897"/>
                  </a:cubicBezTo>
                  <a:cubicBezTo>
                    <a:pt x="1732" y="1897"/>
                    <a:pt x="2192" y="1518"/>
                    <a:pt x="2192" y="953"/>
                  </a:cubicBezTo>
                  <a:cubicBezTo>
                    <a:pt x="2192" y="429"/>
                    <a:pt x="1787" y="0"/>
                    <a:pt x="1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a:off x="7155314" y="3716490"/>
              <a:ext cx="74961" cy="64086"/>
            </a:xfrm>
            <a:custGeom>
              <a:rect b="b" l="l" r="r" t="t"/>
              <a:pathLst>
                <a:path extrusionOk="0" h="1874" w="2192">
                  <a:moveTo>
                    <a:pt x="1263" y="1"/>
                  </a:moveTo>
                  <a:cubicBezTo>
                    <a:pt x="430" y="1"/>
                    <a:pt x="1" y="1001"/>
                    <a:pt x="596" y="1596"/>
                  </a:cubicBezTo>
                  <a:cubicBezTo>
                    <a:pt x="788" y="1788"/>
                    <a:pt x="1022" y="1874"/>
                    <a:pt x="1251" y="1874"/>
                  </a:cubicBezTo>
                  <a:cubicBezTo>
                    <a:pt x="1732" y="1874"/>
                    <a:pt x="2192" y="1495"/>
                    <a:pt x="2192" y="930"/>
                  </a:cubicBezTo>
                  <a:cubicBezTo>
                    <a:pt x="2192" y="406"/>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7"/>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13">
  <p:cSld name="CUSTOM_25_1_1_1_1_1_1_1_1_1_4_1_1_1_1">
    <p:spTree>
      <p:nvGrpSpPr>
        <p:cNvPr id="898" name="Shape 898"/>
        <p:cNvGrpSpPr/>
        <p:nvPr/>
      </p:nvGrpSpPr>
      <p:grpSpPr>
        <a:xfrm>
          <a:off x="0" y="0"/>
          <a:ext cx="0" cy="0"/>
          <a:chOff x="0" y="0"/>
          <a:chExt cx="0" cy="0"/>
        </a:xfrm>
      </p:grpSpPr>
      <p:pic>
        <p:nvPicPr>
          <p:cNvPr id="899" name="Google Shape;899;p61"/>
          <p:cNvPicPr preferRelativeResize="0"/>
          <p:nvPr/>
        </p:nvPicPr>
        <p:blipFill rotWithShape="1">
          <a:blip r:embed="rId2">
            <a:alphaModFix/>
          </a:blip>
          <a:srcRect b="19061" l="0" r="0" t="20939"/>
          <a:stretch/>
        </p:blipFill>
        <p:spPr>
          <a:xfrm>
            <a:off x="0" y="1485900"/>
            <a:ext cx="9144003" cy="3657599"/>
          </a:xfrm>
          <a:prstGeom prst="rect">
            <a:avLst/>
          </a:prstGeom>
          <a:noFill/>
          <a:ln>
            <a:noFill/>
          </a:ln>
        </p:spPr>
      </p:pic>
      <p:sp>
        <p:nvSpPr>
          <p:cNvPr id="900" name="Google Shape;900;p61"/>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01" name="Google Shape;901;p61"/>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02" name="Google Shape;902;p61"/>
          <p:cNvPicPr preferRelativeResize="0"/>
          <p:nvPr/>
        </p:nvPicPr>
        <p:blipFill>
          <a:blip r:embed="rId3">
            <a:alphaModFix amt="50000"/>
          </a:blip>
          <a:stretch>
            <a:fillRect/>
          </a:stretch>
        </p:blipFill>
        <p:spPr>
          <a:xfrm>
            <a:off x="1327994" y="3723536"/>
            <a:ext cx="914401" cy="292608"/>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14">
  <p:cSld name="CUSTOM_25_1_1_1_1_1_1_1_1_1_4_1_1_1_1_1">
    <p:spTree>
      <p:nvGrpSpPr>
        <p:cNvPr id="903" name="Shape 903"/>
        <p:cNvGrpSpPr/>
        <p:nvPr/>
      </p:nvGrpSpPr>
      <p:grpSpPr>
        <a:xfrm>
          <a:off x="0" y="0"/>
          <a:ext cx="0" cy="0"/>
          <a:chOff x="0" y="0"/>
          <a:chExt cx="0" cy="0"/>
        </a:xfrm>
      </p:grpSpPr>
      <p:pic>
        <p:nvPicPr>
          <p:cNvPr id="904" name="Google Shape;904;p62"/>
          <p:cNvPicPr preferRelativeResize="0"/>
          <p:nvPr/>
        </p:nvPicPr>
        <p:blipFill rotWithShape="1">
          <a:blip r:embed="rId2">
            <a:alphaModFix/>
          </a:blip>
          <a:srcRect b="33698" l="0" r="0" t="9302"/>
          <a:stretch/>
        </p:blipFill>
        <p:spPr>
          <a:xfrm>
            <a:off x="25" y="1668775"/>
            <a:ext cx="9144003" cy="3474720"/>
          </a:xfrm>
          <a:prstGeom prst="rect">
            <a:avLst/>
          </a:prstGeom>
          <a:noFill/>
          <a:ln>
            <a:noFill/>
          </a:ln>
        </p:spPr>
      </p:pic>
      <p:sp>
        <p:nvSpPr>
          <p:cNvPr id="905" name="Google Shape;905;p62"/>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06" name="Google Shape;906;p62"/>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07" name="Google Shape;907;p62"/>
          <p:cNvPicPr preferRelativeResize="0"/>
          <p:nvPr/>
        </p:nvPicPr>
        <p:blipFill>
          <a:blip r:embed="rId3">
            <a:alphaModFix amt="50000"/>
          </a:blip>
          <a:stretch>
            <a:fillRect/>
          </a:stretch>
        </p:blipFill>
        <p:spPr>
          <a:xfrm>
            <a:off x="3873328" y="4601228"/>
            <a:ext cx="914401" cy="292608"/>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15">
  <p:cSld name="CUSTOM_25_1_1_1_1_1_1_1_1_1_4_1_1_1_1_1_1">
    <p:spTree>
      <p:nvGrpSpPr>
        <p:cNvPr id="908" name="Shape 908"/>
        <p:cNvGrpSpPr/>
        <p:nvPr/>
      </p:nvGrpSpPr>
      <p:grpSpPr>
        <a:xfrm>
          <a:off x="0" y="0"/>
          <a:ext cx="0" cy="0"/>
          <a:chOff x="0" y="0"/>
          <a:chExt cx="0" cy="0"/>
        </a:xfrm>
      </p:grpSpPr>
      <p:pic>
        <p:nvPicPr>
          <p:cNvPr id="909" name="Google Shape;909;p63"/>
          <p:cNvPicPr preferRelativeResize="0"/>
          <p:nvPr/>
        </p:nvPicPr>
        <p:blipFill rotWithShape="1">
          <a:blip r:embed="rId2">
            <a:alphaModFix/>
          </a:blip>
          <a:srcRect b="23639" l="0" r="0" t="13672"/>
          <a:stretch/>
        </p:blipFill>
        <p:spPr>
          <a:xfrm>
            <a:off x="25" y="1303025"/>
            <a:ext cx="9144003" cy="3840479"/>
          </a:xfrm>
          <a:prstGeom prst="rect">
            <a:avLst/>
          </a:prstGeom>
          <a:noFill/>
          <a:ln>
            <a:noFill/>
          </a:ln>
        </p:spPr>
      </p:pic>
      <p:sp>
        <p:nvSpPr>
          <p:cNvPr id="910" name="Google Shape;910;p63"/>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11" name="Google Shape;911;p63"/>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12" name="Google Shape;912;p63"/>
          <p:cNvPicPr preferRelativeResize="0"/>
          <p:nvPr/>
        </p:nvPicPr>
        <p:blipFill>
          <a:blip r:embed="rId3">
            <a:alphaModFix amt="50000"/>
          </a:blip>
          <a:stretch>
            <a:fillRect/>
          </a:stretch>
        </p:blipFill>
        <p:spPr>
          <a:xfrm>
            <a:off x="7352197" y="4720903"/>
            <a:ext cx="914401" cy="292608"/>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1">
  <p:cSld name="CUSTOM_25_1_1_1_1_1_1_1_2">
    <p:spTree>
      <p:nvGrpSpPr>
        <p:cNvPr id="913" name="Shape 913"/>
        <p:cNvGrpSpPr/>
        <p:nvPr/>
      </p:nvGrpSpPr>
      <p:grpSpPr>
        <a:xfrm>
          <a:off x="0" y="0"/>
          <a:ext cx="0" cy="0"/>
          <a:chOff x="0" y="0"/>
          <a:chExt cx="0" cy="0"/>
        </a:xfrm>
      </p:grpSpPr>
      <p:pic>
        <p:nvPicPr>
          <p:cNvPr id="914" name="Google Shape;914;p64"/>
          <p:cNvPicPr preferRelativeResize="0"/>
          <p:nvPr/>
        </p:nvPicPr>
        <p:blipFill rotWithShape="1">
          <a:blip r:embed="rId2">
            <a:alphaModFix/>
          </a:blip>
          <a:srcRect b="34230" l="0" r="0" t="8767"/>
          <a:stretch/>
        </p:blipFill>
        <p:spPr>
          <a:xfrm>
            <a:off x="0" y="1668775"/>
            <a:ext cx="9144003" cy="3474720"/>
          </a:xfrm>
          <a:prstGeom prst="rect">
            <a:avLst/>
          </a:prstGeom>
          <a:noFill/>
          <a:ln>
            <a:noFill/>
          </a:ln>
        </p:spPr>
      </p:pic>
      <p:sp>
        <p:nvSpPr>
          <p:cNvPr id="915" name="Google Shape;915;p64"/>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16" name="Google Shape;916;p64"/>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17" name="Google Shape;917;p64"/>
          <p:cNvPicPr preferRelativeResize="0"/>
          <p:nvPr/>
        </p:nvPicPr>
        <p:blipFill>
          <a:blip r:embed="rId3">
            <a:alphaModFix amt="50000"/>
          </a:blip>
          <a:stretch>
            <a:fillRect/>
          </a:stretch>
        </p:blipFill>
        <p:spPr>
          <a:xfrm>
            <a:off x="2209021" y="2614244"/>
            <a:ext cx="914401" cy="292608"/>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2">
  <p:cSld name="CUSTOM_25_1_1_1_1_1_1_1_1_1_1">
    <p:spTree>
      <p:nvGrpSpPr>
        <p:cNvPr id="918" name="Shape 918"/>
        <p:cNvGrpSpPr/>
        <p:nvPr/>
      </p:nvGrpSpPr>
      <p:grpSpPr>
        <a:xfrm>
          <a:off x="0" y="0"/>
          <a:ext cx="0" cy="0"/>
          <a:chOff x="0" y="0"/>
          <a:chExt cx="0" cy="0"/>
        </a:xfrm>
      </p:grpSpPr>
      <p:pic>
        <p:nvPicPr>
          <p:cNvPr id="919" name="Google Shape;919;p65"/>
          <p:cNvPicPr preferRelativeResize="0"/>
          <p:nvPr/>
        </p:nvPicPr>
        <p:blipFill rotWithShape="1">
          <a:blip r:embed="rId2">
            <a:alphaModFix/>
          </a:blip>
          <a:srcRect b="25373" l="0" r="0" t="14627"/>
          <a:stretch/>
        </p:blipFill>
        <p:spPr>
          <a:xfrm>
            <a:off x="0" y="1485900"/>
            <a:ext cx="9144003" cy="3657599"/>
          </a:xfrm>
          <a:prstGeom prst="rect">
            <a:avLst/>
          </a:prstGeom>
          <a:noFill/>
          <a:ln>
            <a:noFill/>
          </a:ln>
        </p:spPr>
      </p:pic>
      <p:sp>
        <p:nvSpPr>
          <p:cNvPr id="920" name="Google Shape;920;p65"/>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21" name="Google Shape;921;p65"/>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22" name="Google Shape;922;p65"/>
          <p:cNvPicPr preferRelativeResize="0"/>
          <p:nvPr/>
        </p:nvPicPr>
        <p:blipFill>
          <a:blip r:embed="rId3">
            <a:alphaModFix amt="50000"/>
          </a:blip>
          <a:stretch>
            <a:fillRect/>
          </a:stretch>
        </p:blipFill>
        <p:spPr>
          <a:xfrm>
            <a:off x="4114800" y="4768492"/>
            <a:ext cx="914401" cy="292608"/>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3">
  <p:cSld name="CUSTOM_25_1_1_1_1">
    <p:spTree>
      <p:nvGrpSpPr>
        <p:cNvPr id="923" name="Shape 923"/>
        <p:cNvGrpSpPr/>
        <p:nvPr/>
      </p:nvGrpSpPr>
      <p:grpSpPr>
        <a:xfrm>
          <a:off x="0" y="0"/>
          <a:ext cx="0" cy="0"/>
          <a:chOff x="0" y="0"/>
          <a:chExt cx="0" cy="0"/>
        </a:xfrm>
      </p:grpSpPr>
      <p:pic>
        <p:nvPicPr>
          <p:cNvPr id="924" name="Google Shape;924;p66"/>
          <p:cNvPicPr preferRelativeResize="0"/>
          <p:nvPr/>
        </p:nvPicPr>
        <p:blipFill rotWithShape="1">
          <a:blip r:embed="rId2">
            <a:alphaModFix/>
          </a:blip>
          <a:srcRect b="22829" l="0" r="0" t="20452"/>
          <a:stretch/>
        </p:blipFill>
        <p:spPr>
          <a:xfrm>
            <a:off x="0" y="1668776"/>
            <a:ext cx="9144003" cy="3474720"/>
          </a:xfrm>
          <a:prstGeom prst="rect">
            <a:avLst/>
          </a:prstGeom>
          <a:noFill/>
          <a:ln>
            <a:noFill/>
          </a:ln>
        </p:spPr>
      </p:pic>
      <p:sp>
        <p:nvSpPr>
          <p:cNvPr id="925" name="Google Shape;925;p66"/>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26" name="Google Shape;926;p66"/>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27" name="Google Shape;927;p66"/>
          <p:cNvPicPr preferRelativeResize="0"/>
          <p:nvPr/>
        </p:nvPicPr>
        <p:blipFill>
          <a:blip r:embed="rId3">
            <a:alphaModFix amt="50000"/>
          </a:blip>
          <a:stretch>
            <a:fillRect/>
          </a:stretch>
        </p:blipFill>
        <p:spPr>
          <a:xfrm>
            <a:off x="852554" y="4774698"/>
            <a:ext cx="914401" cy="292608"/>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4">
  <p:cSld name="CUSTOM_25_1_1_1_1_1">
    <p:spTree>
      <p:nvGrpSpPr>
        <p:cNvPr id="928" name="Shape 928"/>
        <p:cNvGrpSpPr/>
        <p:nvPr/>
      </p:nvGrpSpPr>
      <p:grpSpPr>
        <a:xfrm>
          <a:off x="0" y="0"/>
          <a:ext cx="0" cy="0"/>
          <a:chOff x="0" y="0"/>
          <a:chExt cx="0" cy="0"/>
        </a:xfrm>
      </p:grpSpPr>
      <p:pic>
        <p:nvPicPr>
          <p:cNvPr id="929" name="Google Shape;929;p67"/>
          <p:cNvPicPr preferRelativeResize="0"/>
          <p:nvPr/>
        </p:nvPicPr>
        <p:blipFill rotWithShape="1">
          <a:blip r:embed="rId2">
            <a:alphaModFix/>
          </a:blip>
          <a:srcRect b="38821" l="0" r="0" t="1176"/>
          <a:stretch/>
        </p:blipFill>
        <p:spPr>
          <a:xfrm>
            <a:off x="25" y="1485900"/>
            <a:ext cx="9144003" cy="3657599"/>
          </a:xfrm>
          <a:prstGeom prst="rect">
            <a:avLst/>
          </a:prstGeom>
          <a:noFill/>
          <a:ln>
            <a:noFill/>
          </a:ln>
        </p:spPr>
      </p:pic>
      <p:sp>
        <p:nvSpPr>
          <p:cNvPr id="930" name="Google Shape;930;p67"/>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31" name="Google Shape;931;p67"/>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32" name="Google Shape;932;p67"/>
          <p:cNvPicPr preferRelativeResize="0"/>
          <p:nvPr/>
        </p:nvPicPr>
        <p:blipFill>
          <a:blip r:embed="rId3">
            <a:alphaModFix amt="50000"/>
          </a:blip>
          <a:stretch>
            <a:fillRect/>
          </a:stretch>
        </p:blipFill>
        <p:spPr>
          <a:xfrm>
            <a:off x="4187785" y="4559244"/>
            <a:ext cx="914401" cy="292608"/>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5">
  <p:cSld name="CUSTOM_25_1_1_1_1_1_3">
    <p:spTree>
      <p:nvGrpSpPr>
        <p:cNvPr id="933" name="Shape 933"/>
        <p:cNvGrpSpPr/>
        <p:nvPr/>
      </p:nvGrpSpPr>
      <p:grpSpPr>
        <a:xfrm>
          <a:off x="0" y="0"/>
          <a:ext cx="0" cy="0"/>
          <a:chOff x="0" y="0"/>
          <a:chExt cx="0" cy="0"/>
        </a:xfrm>
      </p:grpSpPr>
      <p:pic>
        <p:nvPicPr>
          <p:cNvPr id="934" name="Google Shape;934;p68"/>
          <p:cNvPicPr preferRelativeResize="0"/>
          <p:nvPr/>
        </p:nvPicPr>
        <p:blipFill rotWithShape="1">
          <a:blip r:embed="rId2">
            <a:alphaModFix/>
          </a:blip>
          <a:srcRect b="11496" l="0" r="0" t="28435"/>
          <a:stretch/>
        </p:blipFill>
        <p:spPr>
          <a:xfrm>
            <a:off x="0" y="1485901"/>
            <a:ext cx="9144003" cy="3657599"/>
          </a:xfrm>
          <a:prstGeom prst="rect">
            <a:avLst/>
          </a:prstGeom>
          <a:noFill/>
          <a:ln>
            <a:noFill/>
          </a:ln>
        </p:spPr>
      </p:pic>
      <p:sp>
        <p:nvSpPr>
          <p:cNvPr id="935" name="Google Shape;935;p68"/>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36" name="Google Shape;936;p68"/>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37" name="Google Shape;937;p68"/>
          <p:cNvPicPr preferRelativeResize="0"/>
          <p:nvPr/>
        </p:nvPicPr>
        <p:blipFill>
          <a:blip r:embed="rId3">
            <a:alphaModFix amt="50000"/>
          </a:blip>
          <a:stretch>
            <a:fillRect/>
          </a:stretch>
        </p:blipFill>
        <p:spPr>
          <a:xfrm>
            <a:off x="2316306" y="3968815"/>
            <a:ext cx="914401" cy="292608"/>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6">
  <p:cSld name="CUSTOM_25_1_1_1_1_1_1_1_1_1_2">
    <p:spTree>
      <p:nvGrpSpPr>
        <p:cNvPr id="938" name="Shape 938"/>
        <p:cNvGrpSpPr/>
        <p:nvPr/>
      </p:nvGrpSpPr>
      <p:grpSpPr>
        <a:xfrm>
          <a:off x="0" y="0"/>
          <a:ext cx="0" cy="0"/>
          <a:chOff x="0" y="0"/>
          <a:chExt cx="0" cy="0"/>
        </a:xfrm>
      </p:grpSpPr>
      <p:pic>
        <p:nvPicPr>
          <p:cNvPr id="939" name="Google Shape;939;p69"/>
          <p:cNvPicPr preferRelativeResize="0"/>
          <p:nvPr/>
        </p:nvPicPr>
        <p:blipFill rotWithShape="1">
          <a:blip r:embed="rId2">
            <a:alphaModFix/>
          </a:blip>
          <a:srcRect b="25991" l="0" r="0" t="14009"/>
          <a:stretch/>
        </p:blipFill>
        <p:spPr>
          <a:xfrm>
            <a:off x="25" y="1485900"/>
            <a:ext cx="9144003" cy="3657599"/>
          </a:xfrm>
          <a:prstGeom prst="rect">
            <a:avLst/>
          </a:prstGeom>
          <a:noFill/>
          <a:ln>
            <a:noFill/>
          </a:ln>
        </p:spPr>
      </p:pic>
      <p:sp>
        <p:nvSpPr>
          <p:cNvPr id="940" name="Google Shape;940;p69"/>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41" name="Google Shape;941;p69"/>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42" name="Google Shape;942;p69"/>
          <p:cNvPicPr preferRelativeResize="0"/>
          <p:nvPr/>
        </p:nvPicPr>
        <p:blipFill>
          <a:blip r:embed="rId3">
            <a:alphaModFix amt="50000"/>
          </a:blip>
          <a:stretch>
            <a:fillRect/>
          </a:stretch>
        </p:blipFill>
        <p:spPr>
          <a:xfrm>
            <a:off x="1451025" y="4082293"/>
            <a:ext cx="914401" cy="292608"/>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7">
  <p:cSld name="CUSTOM_25_1_1_1_1_1_1_1_1_1_1_1_2">
    <p:spTree>
      <p:nvGrpSpPr>
        <p:cNvPr id="943" name="Shape 943"/>
        <p:cNvGrpSpPr/>
        <p:nvPr/>
      </p:nvGrpSpPr>
      <p:grpSpPr>
        <a:xfrm>
          <a:off x="0" y="0"/>
          <a:ext cx="0" cy="0"/>
          <a:chOff x="0" y="0"/>
          <a:chExt cx="0" cy="0"/>
        </a:xfrm>
      </p:grpSpPr>
      <p:pic>
        <p:nvPicPr>
          <p:cNvPr id="944" name="Google Shape;944;p70"/>
          <p:cNvPicPr preferRelativeResize="0"/>
          <p:nvPr/>
        </p:nvPicPr>
        <p:blipFill rotWithShape="1">
          <a:blip r:embed="rId2">
            <a:alphaModFix/>
          </a:blip>
          <a:srcRect b="17880" l="0" r="0" t="22116"/>
          <a:stretch/>
        </p:blipFill>
        <p:spPr>
          <a:xfrm>
            <a:off x="0" y="1485900"/>
            <a:ext cx="9144003" cy="3657599"/>
          </a:xfrm>
          <a:prstGeom prst="rect">
            <a:avLst/>
          </a:prstGeom>
          <a:noFill/>
          <a:ln>
            <a:noFill/>
          </a:ln>
        </p:spPr>
      </p:pic>
      <p:sp>
        <p:nvSpPr>
          <p:cNvPr id="945" name="Google Shape;945;p70"/>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46" name="Google Shape;946;p70"/>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47" name="Google Shape;947;p70"/>
          <p:cNvPicPr preferRelativeResize="0"/>
          <p:nvPr/>
        </p:nvPicPr>
        <p:blipFill>
          <a:blip r:embed="rId3">
            <a:alphaModFix amt="50000"/>
          </a:blip>
          <a:stretch>
            <a:fillRect/>
          </a:stretch>
        </p:blipFill>
        <p:spPr>
          <a:xfrm>
            <a:off x="7497921" y="4890788"/>
            <a:ext cx="914401" cy="29260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utes with two students">
  <p:cSld name="CUSTOM_1_3">
    <p:spTree>
      <p:nvGrpSpPr>
        <p:cNvPr id="104" name="Shape 104"/>
        <p:cNvGrpSpPr/>
        <p:nvPr/>
      </p:nvGrpSpPr>
      <p:grpSpPr>
        <a:xfrm>
          <a:off x="0" y="0"/>
          <a:ext cx="0" cy="0"/>
          <a:chOff x="0" y="0"/>
          <a:chExt cx="0" cy="0"/>
        </a:xfrm>
      </p:grpSpPr>
      <p:sp>
        <p:nvSpPr>
          <p:cNvPr id="105" name="Google Shape;105;p8"/>
          <p:cNvSpPr txBox="1"/>
          <p:nvPr>
            <p:ph idx="1"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106" name="Google Shape;106;p8"/>
          <p:cNvSpPr txBox="1"/>
          <p:nvPr>
            <p:ph idx="2" type="body"/>
          </p:nvPr>
        </p:nvSpPr>
        <p:spPr>
          <a:xfrm>
            <a:off x="311950" y="1371450"/>
            <a:ext cx="4233600" cy="37722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107" name="Google Shape;107;p8"/>
          <p:cNvGrpSpPr/>
          <p:nvPr/>
        </p:nvGrpSpPr>
        <p:grpSpPr>
          <a:xfrm>
            <a:off x="310894" y="212402"/>
            <a:ext cx="6701906" cy="590100"/>
            <a:chOff x="310894" y="212402"/>
            <a:chExt cx="6701906" cy="590100"/>
          </a:xfrm>
        </p:grpSpPr>
        <p:sp>
          <p:nvSpPr>
            <p:cNvPr id="108" name="Google Shape;108;p8"/>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MEETING MINUTES</a:t>
              </a:r>
              <a:endParaRPr b="1" sz="2800">
                <a:latin typeface="Rajdhani"/>
                <a:ea typeface="Rajdhani"/>
                <a:cs typeface="Rajdhani"/>
                <a:sym typeface="Rajdhani"/>
              </a:endParaRPr>
            </a:p>
          </p:txBody>
        </p:sp>
        <p:sp>
          <p:nvSpPr>
            <p:cNvPr id="109" name="Google Shape;109;p8"/>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sp>
        <p:nvSpPr>
          <p:cNvPr id="110" name="Google Shape;110;p8"/>
          <p:cNvSpPr txBox="1"/>
          <p:nvPr>
            <p:ph idx="3" type="body"/>
          </p:nvPr>
        </p:nvSpPr>
        <p:spPr>
          <a:xfrm>
            <a:off x="4544500" y="1371450"/>
            <a:ext cx="4233600" cy="37722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111" name="Google Shape;111;p8"/>
          <p:cNvSpPr txBox="1"/>
          <p:nvPr/>
        </p:nvSpPr>
        <p:spPr>
          <a:xfrm>
            <a:off x="311950" y="795450"/>
            <a:ext cx="24048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ACTION ITEMS</a:t>
            </a:r>
            <a:endParaRPr b="1" sz="2400">
              <a:solidFill>
                <a:srgbClr val="666666"/>
              </a:solidFill>
              <a:latin typeface="Rajdhani"/>
              <a:ea typeface="Rajdhani"/>
              <a:cs typeface="Rajdhani"/>
              <a:sym typeface="Rajdhani"/>
            </a:endParaRPr>
          </a:p>
        </p:txBody>
      </p:sp>
      <p:sp>
        <p:nvSpPr>
          <p:cNvPr id="112" name="Google Shape;112;p8"/>
          <p:cNvSpPr txBox="1"/>
          <p:nvPr/>
        </p:nvSpPr>
        <p:spPr>
          <a:xfrm>
            <a:off x="4543450" y="795438"/>
            <a:ext cx="24048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ACTION ITEMS</a:t>
            </a:r>
            <a:endParaRPr b="1" sz="2400">
              <a:solidFill>
                <a:srgbClr val="666666"/>
              </a:solidFill>
              <a:latin typeface="Rajdhani"/>
              <a:ea typeface="Rajdhani"/>
              <a:cs typeface="Rajdhani"/>
              <a:sym typeface="Rajdhani"/>
            </a:endParaRPr>
          </a:p>
        </p:txBody>
      </p:sp>
      <p:sp>
        <p:nvSpPr>
          <p:cNvPr id="113" name="Google Shape;113;p8"/>
          <p:cNvSpPr txBox="1"/>
          <p:nvPr>
            <p:ph idx="4" type="body"/>
          </p:nvPr>
        </p:nvSpPr>
        <p:spPr>
          <a:xfrm>
            <a:off x="2716750" y="795500"/>
            <a:ext cx="1828800" cy="576000"/>
          </a:xfrm>
          <a:prstGeom prst="rect">
            <a:avLst/>
          </a:prstGeom>
          <a:ln>
            <a:noFill/>
          </a:ln>
        </p:spPr>
        <p:txBody>
          <a:bodyPr anchorCtr="0" anchor="t" bIns="91425" lIns="91425" spcFirstLastPara="1" rIns="0" wrap="square" tIns="91425">
            <a:spAutoFit/>
          </a:bodyPr>
          <a:lstStyle>
            <a:lvl1pPr indent="-355600" lvl="0" marL="457200" algn="ctr">
              <a:lnSpc>
                <a:spcPct val="100000"/>
              </a:lnSpc>
              <a:spcBef>
                <a:spcPts val="0"/>
              </a:spcBef>
              <a:spcAft>
                <a:spcPts val="0"/>
              </a:spcAft>
              <a:buSzPts val="2000"/>
              <a:buChar char="○"/>
              <a:defRPr b="1" sz="2000">
                <a:solidFill>
                  <a:schemeClr val="accent1"/>
                </a:solidFill>
              </a:defRPr>
            </a:lvl1pPr>
            <a:lvl2pPr indent="-317500" lvl="1" marL="914400" algn="ctr">
              <a:lnSpc>
                <a:spcPct val="100000"/>
              </a:lnSpc>
              <a:spcBef>
                <a:spcPts val="0"/>
              </a:spcBef>
              <a:spcAft>
                <a:spcPts val="0"/>
              </a:spcAft>
              <a:buSzPts val="1400"/>
              <a:buChar char="♮"/>
              <a:defRPr/>
            </a:lvl2pPr>
            <a:lvl3pPr indent="-304800" lvl="2" marL="1371600" algn="ctr">
              <a:lnSpc>
                <a:spcPct val="100000"/>
              </a:lnSpc>
              <a:spcBef>
                <a:spcPts val="0"/>
              </a:spcBef>
              <a:spcAft>
                <a:spcPts val="0"/>
              </a:spcAft>
              <a:buSzPts val="1200"/>
              <a:buChar char="♯"/>
              <a:defRPr/>
            </a:lvl3pPr>
            <a:lvl4pPr indent="-304800" lvl="3" marL="1828800" algn="ctr">
              <a:lnSpc>
                <a:spcPct val="100000"/>
              </a:lnSpc>
              <a:spcBef>
                <a:spcPts val="0"/>
              </a:spcBef>
              <a:spcAft>
                <a:spcPts val="0"/>
              </a:spcAft>
              <a:buSzPts val="1200"/>
              <a:buChar char="♭"/>
              <a:defRPr/>
            </a:lvl4pPr>
            <a:lvl5pPr indent="-292100" lvl="4" marL="2286000" algn="ctr">
              <a:lnSpc>
                <a:spcPct val="100000"/>
              </a:lnSpc>
              <a:spcBef>
                <a:spcPts val="0"/>
              </a:spcBef>
              <a:spcAft>
                <a:spcPts val="0"/>
              </a:spcAft>
              <a:buSzPts val="1000"/>
              <a:buChar char="𝄪"/>
              <a:defRPr/>
            </a:lvl5pPr>
            <a:lvl6pPr indent="-292100" lvl="5" marL="2743200" algn="ctr">
              <a:lnSpc>
                <a:spcPct val="100000"/>
              </a:lnSpc>
              <a:spcBef>
                <a:spcPts val="0"/>
              </a:spcBef>
              <a:spcAft>
                <a:spcPts val="0"/>
              </a:spcAft>
              <a:buSzPts val="1000"/>
              <a:buChar char="𝄫"/>
              <a:defRPr/>
            </a:lvl6pPr>
            <a:lvl7pPr indent="-279400" lvl="6" marL="3200400" algn="ctr">
              <a:lnSpc>
                <a:spcPct val="100000"/>
              </a:lnSpc>
              <a:spcBef>
                <a:spcPts val="0"/>
              </a:spcBef>
              <a:spcAft>
                <a:spcPts val="0"/>
              </a:spcAft>
              <a:buSzPts val="800"/>
              <a:buChar char="𝄞"/>
              <a:defRPr/>
            </a:lvl7pPr>
            <a:lvl8pPr indent="-279400" lvl="7" marL="3657600" algn="ctr">
              <a:lnSpc>
                <a:spcPct val="100000"/>
              </a:lnSpc>
              <a:spcBef>
                <a:spcPts val="0"/>
              </a:spcBef>
              <a:spcAft>
                <a:spcPts val="0"/>
              </a:spcAft>
              <a:buSzPts val="800"/>
              <a:buChar char="𝄢"/>
              <a:defRPr/>
            </a:lvl8pPr>
            <a:lvl9pPr indent="-266700" lvl="8" marL="4114800" algn="ctr">
              <a:lnSpc>
                <a:spcPct val="100000"/>
              </a:lnSpc>
              <a:spcBef>
                <a:spcPts val="0"/>
              </a:spcBef>
              <a:spcAft>
                <a:spcPts val="0"/>
              </a:spcAft>
              <a:buSzPts val="600"/>
              <a:buChar char="𝄡"/>
              <a:defRPr/>
            </a:lvl9pPr>
          </a:lstStyle>
          <a:p/>
        </p:txBody>
      </p:sp>
      <p:sp>
        <p:nvSpPr>
          <p:cNvPr id="114" name="Google Shape;114;p8"/>
          <p:cNvSpPr txBox="1"/>
          <p:nvPr>
            <p:ph idx="5" type="body"/>
          </p:nvPr>
        </p:nvSpPr>
        <p:spPr>
          <a:xfrm>
            <a:off x="6948250" y="795450"/>
            <a:ext cx="1828800" cy="576000"/>
          </a:xfrm>
          <a:prstGeom prst="rect">
            <a:avLst/>
          </a:prstGeom>
          <a:ln>
            <a:noFill/>
          </a:ln>
        </p:spPr>
        <p:txBody>
          <a:bodyPr anchorCtr="0" anchor="t" bIns="91425" lIns="91425" spcFirstLastPara="1" rIns="0"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grpSp>
        <p:nvGrpSpPr>
          <p:cNvPr id="115" name="Google Shape;115;p8"/>
          <p:cNvGrpSpPr/>
          <p:nvPr/>
        </p:nvGrpSpPr>
        <p:grpSpPr>
          <a:xfrm>
            <a:off x="413014" y="368130"/>
            <a:ext cx="386876" cy="278641"/>
            <a:chOff x="7155314" y="3502243"/>
            <a:chExt cx="386876" cy="278641"/>
          </a:xfrm>
        </p:grpSpPr>
        <p:sp>
          <p:nvSpPr>
            <p:cNvPr id="116" name="Google Shape;116;p8"/>
            <p:cNvSpPr/>
            <p:nvPr/>
          </p:nvSpPr>
          <p:spPr>
            <a:xfrm>
              <a:off x="7239167" y="3502243"/>
              <a:ext cx="300596" cy="64496"/>
            </a:xfrm>
            <a:custGeom>
              <a:rect b="b" l="l" r="r" t="t"/>
              <a:pathLst>
                <a:path extrusionOk="0" h="1886" w="8790">
                  <a:moveTo>
                    <a:pt x="1243" y="1"/>
                  </a:moveTo>
                  <a:cubicBezTo>
                    <a:pt x="1" y="1"/>
                    <a:pt x="1" y="1886"/>
                    <a:pt x="1243" y="1886"/>
                  </a:cubicBezTo>
                  <a:cubicBezTo>
                    <a:pt x="1266" y="1886"/>
                    <a:pt x="1289" y="1885"/>
                    <a:pt x="1312" y="1884"/>
                  </a:cubicBezTo>
                  <a:lnTo>
                    <a:pt x="7622" y="1884"/>
                  </a:lnTo>
                  <a:cubicBezTo>
                    <a:pt x="8789" y="1813"/>
                    <a:pt x="8789" y="74"/>
                    <a:pt x="7622" y="3"/>
                  </a:cubicBezTo>
                  <a:lnTo>
                    <a:pt x="1312" y="3"/>
                  </a:lnTo>
                  <a:cubicBezTo>
                    <a:pt x="1289" y="1"/>
                    <a:pt x="1266" y="1"/>
                    <a:pt x="1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a:off x="7239167" y="3608939"/>
              <a:ext cx="300596" cy="64496"/>
            </a:xfrm>
            <a:custGeom>
              <a:rect b="b" l="l" r="r" t="t"/>
              <a:pathLst>
                <a:path extrusionOk="0" h="1886" w="8790">
                  <a:moveTo>
                    <a:pt x="1243" y="0"/>
                  </a:moveTo>
                  <a:cubicBezTo>
                    <a:pt x="1" y="0"/>
                    <a:pt x="1" y="1886"/>
                    <a:pt x="1243" y="1886"/>
                  </a:cubicBezTo>
                  <a:cubicBezTo>
                    <a:pt x="1266" y="1886"/>
                    <a:pt x="1289" y="1885"/>
                    <a:pt x="1312" y="1884"/>
                  </a:cubicBezTo>
                  <a:lnTo>
                    <a:pt x="7622" y="1884"/>
                  </a:lnTo>
                  <a:cubicBezTo>
                    <a:pt x="8789" y="1812"/>
                    <a:pt x="8789" y="74"/>
                    <a:pt x="7622" y="2"/>
                  </a:cubicBezTo>
                  <a:lnTo>
                    <a:pt x="1312" y="2"/>
                  </a:lnTo>
                  <a:cubicBezTo>
                    <a:pt x="1289" y="1"/>
                    <a:pt x="1266" y="0"/>
                    <a:pt x="1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a:off x="7241663" y="3716490"/>
              <a:ext cx="300528" cy="64394"/>
            </a:xfrm>
            <a:custGeom>
              <a:rect b="b" l="l" r="r" t="t"/>
              <a:pathLst>
                <a:path extrusionOk="0" h="1883" w="8788">
                  <a:moveTo>
                    <a:pt x="1239" y="1"/>
                  </a:moveTo>
                  <a:cubicBezTo>
                    <a:pt x="0" y="1"/>
                    <a:pt x="0" y="1858"/>
                    <a:pt x="1239" y="1882"/>
                  </a:cubicBezTo>
                  <a:lnTo>
                    <a:pt x="7549" y="1882"/>
                  </a:lnTo>
                  <a:cubicBezTo>
                    <a:pt x="8788" y="1882"/>
                    <a:pt x="8788" y="1"/>
                    <a:pt x="7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a:off x="7155314" y="3502311"/>
              <a:ext cx="74961" cy="64257"/>
            </a:xfrm>
            <a:custGeom>
              <a:rect b="b" l="l" r="r" t="t"/>
              <a:pathLst>
                <a:path extrusionOk="0" h="1879" w="2192">
                  <a:moveTo>
                    <a:pt x="1263" y="1"/>
                  </a:moveTo>
                  <a:cubicBezTo>
                    <a:pt x="430" y="1"/>
                    <a:pt x="1" y="1001"/>
                    <a:pt x="596" y="1596"/>
                  </a:cubicBezTo>
                  <a:cubicBezTo>
                    <a:pt x="791" y="1791"/>
                    <a:pt x="1029" y="1879"/>
                    <a:pt x="1261" y="1879"/>
                  </a:cubicBezTo>
                  <a:cubicBezTo>
                    <a:pt x="1739" y="1879"/>
                    <a:pt x="2192" y="1506"/>
                    <a:pt x="2192" y="929"/>
                  </a:cubicBezTo>
                  <a:cubicBezTo>
                    <a:pt x="2192" y="429"/>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155314" y="3609007"/>
              <a:ext cx="74961" cy="64873"/>
            </a:xfrm>
            <a:custGeom>
              <a:rect b="b" l="l" r="r" t="t"/>
              <a:pathLst>
                <a:path extrusionOk="0" h="1897" w="2192">
                  <a:moveTo>
                    <a:pt x="1263" y="0"/>
                  </a:moveTo>
                  <a:cubicBezTo>
                    <a:pt x="430" y="0"/>
                    <a:pt x="1" y="1024"/>
                    <a:pt x="596" y="1620"/>
                  </a:cubicBezTo>
                  <a:cubicBezTo>
                    <a:pt x="788" y="1811"/>
                    <a:pt x="1022" y="1897"/>
                    <a:pt x="1251" y="1897"/>
                  </a:cubicBezTo>
                  <a:cubicBezTo>
                    <a:pt x="1732" y="1897"/>
                    <a:pt x="2192" y="1518"/>
                    <a:pt x="2192" y="953"/>
                  </a:cubicBezTo>
                  <a:cubicBezTo>
                    <a:pt x="2192" y="429"/>
                    <a:pt x="1787" y="0"/>
                    <a:pt x="1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7155314" y="3716490"/>
              <a:ext cx="74961" cy="64086"/>
            </a:xfrm>
            <a:custGeom>
              <a:rect b="b" l="l" r="r" t="t"/>
              <a:pathLst>
                <a:path extrusionOk="0" h="1874" w="2192">
                  <a:moveTo>
                    <a:pt x="1263" y="1"/>
                  </a:moveTo>
                  <a:cubicBezTo>
                    <a:pt x="430" y="1"/>
                    <a:pt x="1" y="1001"/>
                    <a:pt x="596" y="1596"/>
                  </a:cubicBezTo>
                  <a:cubicBezTo>
                    <a:pt x="788" y="1788"/>
                    <a:pt x="1022" y="1874"/>
                    <a:pt x="1251" y="1874"/>
                  </a:cubicBezTo>
                  <a:cubicBezTo>
                    <a:pt x="1732" y="1874"/>
                    <a:pt x="2192" y="1495"/>
                    <a:pt x="2192" y="930"/>
                  </a:cubicBezTo>
                  <a:cubicBezTo>
                    <a:pt x="2192" y="406"/>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8">
  <p:cSld name="CUSTOM_25_1_1_1_1_1_1_1_1_1_1_1_2_1">
    <p:spTree>
      <p:nvGrpSpPr>
        <p:cNvPr id="948" name="Shape 948"/>
        <p:cNvGrpSpPr/>
        <p:nvPr/>
      </p:nvGrpSpPr>
      <p:grpSpPr>
        <a:xfrm>
          <a:off x="0" y="0"/>
          <a:ext cx="0" cy="0"/>
          <a:chOff x="0" y="0"/>
          <a:chExt cx="0" cy="0"/>
        </a:xfrm>
      </p:grpSpPr>
      <p:pic>
        <p:nvPicPr>
          <p:cNvPr id="949" name="Google Shape;949;p71"/>
          <p:cNvPicPr preferRelativeResize="0"/>
          <p:nvPr/>
        </p:nvPicPr>
        <p:blipFill rotWithShape="1">
          <a:blip r:embed="rId2">
            <a:alphaModFix/>
          </a:blip>
          <a:srcRect b="35175" l="0" r="0" t="7074"/>
          <a:stretch/>
        </p:blipFill>
        <p:spPr>
          <a:xfrm>
            <a:off x="0" y="1623050"/>
            <a:ext cx="9144003" cy="3520441"/>
          </a:xfrm>
          <a:prstGeom prst="rect">
            <a:avLst/>
          </a:prstGeom>
          <a:noFill/>
          <a:ln>
            <a:noFill/>
          </a:ln>
        </p:spPr>
      </p:pic>
      <p:sp>
        <p:nvSpPr>
          <p:cNvPr id="950" name="Google Shape;950;p71"/>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51" name="Google Shape;951;p71"/>
          <p:cNvSpPr txBox="1"/>
          <p:nvPr>
            <p:ph idx="1" type="subTitle"/>
          </p:nvPr>
        </p:nvSpPr>
        <p:spPr>
          <a:xfrm>
            <a:off x="914394"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52" name="Google Shape;952;p71"/>
          <p:cNvPicPr preferRelativeResize="0"/>
          <p:nvPr/>
        </p:nvPicPr>
        <p:blipFill>
          <a:blip r:embed="rId3">
            <a:alphaModFix amt="50000"/>
          </a:blip>
          <a:stretch>
            <a:fillRect/>
          </a:stretch>
        </p:blipFill>
        <p:spPr>
          <a:xfrm rot="-1079996">
            <a:off x="5981922" y="2975817"/>
            <a:ext cx="914403" cy="29261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9">
  <p:cSld name="CUSTOM_25_1_1_1_1_1_1_1_1_1_1_1_2_1_1">
    <p:spTree>
      <p:nvGrpSpPr>
        <p:cNvPr id="953" name="Shape 953"/>
        <p:cNvGrpSpPr/>
        <p:nvPr/>
      </p:nvGrpSpPr>
      <p:grpSpPr>
        <a:xfrm>
          <a:off x="0" y="0"/>
          <a:ext cx="0" cy="0"/>
          <a:chOff x="0" y="0"/>
          <a:chExt cx="0" cy="0"/>
        </a:xfrm>
      </p:grpSpPr>
      <p:pic>
        <p:nvPicPr>
          <p:cNvPr id="954" name="Google Shape;954;p72"/>
          <p:cNvPicPr preferRelativeResize="0"/>
          <p:nvPr/>
        </p:nvPicPr>
        <p:blipFill rotWithShape="1">
          <a:blip r:embed="rId2">
            <a:alphaModFix/>
          </a:blip>
          <a:srcRect b="18488" l="0" r="0" t="14012"/>
          <a:stretch/>
        </p:blipFill>
        <p:spPr>
          <a:xfrm>
            <a:off x="25" y="1028700"/>
            <a:ext cx="9144003" cy="4114799"/>
          </a:xfrm>
          <a:prstGeom prst="rect">
            <a:avLst/>
          </a:prstGeom>
          <a:noFill/>
          <a:ln>
            <a:noFill/>
          </a:ln>
        </p:spPr>
      </p:pic>
      <p:sp>
        <p:nvSpPr>
          <p:cNvPr id="955" name="Google Shape;955;p72"/>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56" name="Google Shape;956;p72"/>
          <p:cNvSpPr txBox="1"/>
          <p:nvPr>
            <p:ph idx="1" type="subTitle"/>
          </p:nvPr>
        </p:nvSpPr>
        <p:spPr>
          <a:xfrm>
            <a:off x="914394"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57" name="Google Shape;957;p72"/>
          <p:cNvPicPr preferRelativeResize="0"/>
          <p:nvPr/>
        </p:nvPicPr>
        <p:blipFill>
          <a:blip r:embed="rId3">
            <a:alphaModFix amt="50000"/>
          </a:blip>
          <a:stretch>
            <a:fillRect/>
          </a:stretch>
        </p:blipFill>
        <p:spPr>
          <a:xfrm rot="38">
            <a:off x="580109" y="4555680"/>
            <a:ext cx="914404" cy="292611"/>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10">
  <p:cSld name="CUSTOM_25_1_1_1_1_1_1_1_1_1_1_1_2_1_1_1">
    <p:spTree>
      <p:nvGrpSpPr>
        <p:cNvPr id="958" name="Shape 958"/>
        <p:cNvGrpSpPr/>
        <p:nvPr/>
      </p:nvGrpSpPr>
      <p:grpSpPr>
        <a:xfrm>
          <a:off x="0" y="0"/>
          <a:ext cx="0" cy="0"/>
          <a:chOff x="0" y="0"/>
          <a:chExt cx="0" cy="0"/>
        </a:xfrm>
      </p:grpSpPr>
      <p:pic>
        <p:nvPicPr>
          <p:cNvPr id="959" name="Google Shape;959;p73"/>
          <p:cNvPicPr preferRelativeResize="0"/>
          <p:nvPr/>
        </p:nvPicPr>
        <p:blipFill rotWithShape="1">
          <a:blip r:embed="rId2">
            <a:alphaModFix/>
          </a:blip>
          <a:srcRect b="28182" l="0" r="0" t="4313"/>
          <a:stretch/>
        </p:blipFill>
        <p:spPr>
          <a:xfrm>
            <a:off x="-31925" y="1028700"/>
            <a:ext cx="9143977" cy="4114799"/>
          </a:xfrm>
          <a:prstGeom prst="rect">
            <a:avLst/>
          </a:prstGeom>
          <a:noFill/>
          <a:ln>
            <a:noFill/>
          </a:ln>
        </p:spPr>
      </p:pic>
      <p:sp>
        <p:nvSpPr>
          <p:cNvPr id="960" name="Google Shape;960;p73"/>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61" name="Google Shape;961;p73"/>
          <p:cNvSpPr txBox="1"/>
          <p:nvPr>
            <p:ph idx="1" type="subTitle"/>
          </p:nvPr>
        </p:nvSpPr>
        <p:spPr>
          <a:xfrm>
            <a:off x="914394"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62" name="Google Shape;962;p73"/>
          <p:cNvPicPr preferRelativeResize="0"/>
          <p:nvPr/>
        </p:nvPicPr>
        <p:blipFill>
          <a:blip r:embed="rId3">
            <a:alphaModFix amt="50000"/>
          </a:blip>
          <a:stretch>
            <a:fillRect/>
          </a:stretch>
        </p:blipFill>
        <p:spPr>
          <a:xfrm rot="38">
            <a:off x="92150" y="2939793"/>
            <a:ext cx="914404" cy="29261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11">
  <p:cSld name="CUSTOM_25_1_1_1_1_1_1_1_1_1_1_1_2_1_1_1_1">
    <p:spTree>
      <p:nvGrpSpPr>
        <p:cNvPr id="963" name="Shape 963"/>
        <p:cNvGrpSpPr/>
        <p:nvPr/>
      </p:nvGrpSpPr>
      <p:grpSpPr>
        <a:xfrm>
          <a:off x="0" y="0"/>
          <a:ext cx="0" cy="0"/>
          <a:chOff x="0" y="0"/>
          <a:chExt cx="0" cy="0"/>
        </a:xfrm>
      </p:grpSpPr>
      <p:pic>
        <p:nvPicPr>
          <p:cNvPr id="964" name="Google Shape;964;p74"/>
          <p:cNvPicPr preferRelativeResize="0"/>
          <p:nvPr/>
        </p:nvPicPr>
        <p:blipFill rotWithShape="1">
          <a:blip r:embed="rId2">
            <a:alphaModFix/>
          </a:blip>
          <a:srcRect b="22854" l="0" r="0" t="17142"/>
          <a:stretch/>
        </p:blipFill>
        <p:spPr>
          <a:xfrm>
            <a:off x="25" y="1485900"/>
            <a:ext cx="9144003" cy="3657599"/>
          </a:xfrm>
          <a:prstGeom prst="rect">
            <a:avLst/>
          </a:prstGeom>
          <a:noFill/>
          <a:ln>
            <a:noFill/>
          </a:ln>
        </p:spPr>
      </p:pic>
      <p:sp>
        <p:nvSpPr>
          <p:cNvPr id="965" name="Google Shape;965;p74"/>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66" name="Google Shape;966;p74"/>
          <p:cNvSpPr txBox="1"/>
          <p:nvPr>
            <p:ph idx="1" type="subTitle"/>
          </p:nvPr>
        </p:nvSpPr>
        <p:spPr>
          <a:xfrm>
            <a:off x="914394"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67" name="Google Shape;967;p74"/>
          <p:cNvPicPr preferRelativeResize="0"/>
          <p:nvPr/>
        </p:nvPicPr>
        <p:blipFill>
          <a:blip r:embed="rId3">
            <a:alphaModFix amt="50000"/>
          </a:blip>
          <a:stretch>
            <a:fillRect/>
          </a:stretch>
        </p:blipFill>
        <p:spPr>
          <a:xfrm rot="38">
            <a:off x="5055150" y="3067443"/>
            <a:ext cx="914404" cy="292611"/>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12">
  <p:cSld name="CUSTOM_25_1_1_1_1_1_1_1_1_1_1_1_2_1_1_1_1_1">
    <p:spTree>
      <p:nvGrpSpPr>
        <p:cNvPr id="968" name="Shape 968"/>
        <p:cNvGrpSpPr/>
        <p:nvPr/>
      </p:nvGrpSpPr>
      <p:grpSpPr>
        <a:xfrm>
          <a:off x="0" y="0"/>
          <a:ext cx="0" cy="0"/>
          <a:chOff x="0" y="0"/>
          <a:chExt cx="0" cy="0"/>
        </a:xfrm>
      </p:grpSpPr>
      <p:pic>
        <p:nvPicPr>
          <p:cNvPr id="969" name="Google Shape;969;p75"/>
          <p:cNvPicPr preferRelativeResize="0"/>
          <p:nvPr/>
        </p:nvPicPr>
        <p:blipFill rotWithShape="1">
          <a:blip r:embed="rId2">
            <a:alphaModFix/>
          </a:blip>
          <a:srcRect b="25373" l="0" r="0" t="0"/>
          <a:stretch/>
        </p:blipFill>
        <p:spPr>
          <a:xfrm>
            <a:off x="0" y="571500"/>
            <a:ext cx="9144003" cy="4571999"/>
          </a:xfrm>
          <a:prstGeom prst="rect">
            <a:avLst/>
          </a:prstGeom>
          <a:noFill/>
          <a:ln>
            <a:noFill/>
          </a:ln>
        </p:spPr>
      </p:pic>
      <p:sp>
        <p:nvSpPr>
          <p:cNvPr id="970" name="Google Shape;970;p75"/>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71" name="Google Shape;971;p75"/>
          <p:cNvSpPr txBox="1"/>
          <p:nvPr>
            <p:ph idx="1" type="subTitle"/>
          </p:nvPr>
        </p:nvSpPr>
        <p:spPr>
          <a:xfrm>
            <a:off x="914394"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72" name="Google Shape;972;p75"/>
          <p:cNvPicPr preferRelativeResize="0"/>
          <p:nvPr/>
        </p:nvPicPr>
        <p:blipFill>
          <a:blip r:embed="rId3">
            <a:alphaModFix amt="50000"/>
          </a:blip>
          <a:stretch>
            <a:fillRect/>
          </a:stretch>
        </p:blipFill>
        <p:spPr>
          <a:xfrm rot="38">
            <a:off x="5143325" y="4850893"/>
            <a:ext cx="914404" cy="292611"/>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13">
  <p:cSld name="CUSTOM_25_1_1_1_1_1_1_1_1_1_1_1_2_1_1_1_1_1_1">
    <p:spTree>
      <p:nvGrpSpPr>
        <p:cNvPr id="973" name="Shape 973"/>
        <p:cNvGrpSpPr/>
        <p:nvPr/>
      </p:nvGrpSpPr>
      <p:grpSpPr>
        <a:xfrm>
          <a:off x="0" y="0"/>
          <a:ext cx="0" cy="0"/>
          <a:chOff x="0" y="0"/>
          <a:chExt cx="0" cy="0"/>
        </a:xfrm>
      </p:grpSpPr>
      <p:pic>
        <p:nvPicPr>
          <p:cNvPr id="974" name="Google Shape;974;p76"/>
          <p:cNvPicPr preferRelativeResize="0"/>
          <p:nvPr/>
        </p:nvPicPr>
        <p:blipFill rotWithShape="1">
          <a:blip r:embed="rId2">
            <a:alphaModFix/>
          </a:blip>
          <a:srcRect b="24377" l="0" r="0" t="15623"/>
          <a:stretch/>
        </p:blipFill>
        <p:spPr>
          <a:xfrm>
            <a:off x="0" y="1485900"/>
            <a:ext cx="9144003" cy="3657599"/>
          </a:xfrm>
          <a:prstGeom prst="rect">
            <a:avLst/>
          </a:prstGeom>
          <a:noFill/>
          <a:ln>
            <a:noFill/>
          </a:ln>
        </p:spPr>
      </p:pic>
      <p:sp>
        <p:nvSpPr>
          <p:cNvPr id="975" name="Google Shape;975;p76"/>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76" name="Google Shape;976;p76"/>
          <p:cNvSpPr txBox="1"/>
          <p:nvPr>
            <p:ph idx="1" type="subTitle"/>
          </p:nvPr>
        </p:nvSpPr>
        <p:spPr>
          <a:xfrm>
            <a:off x="914394"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77" name="Google Shape;977;p76"/>
          <p:cNvPicPr preferRelativeResize="0"/>
          <p:nvPr/>
        </p:nvPicPr>
        <p:blipFill>
          <a:blip r:embed="rId3">
            <a:alphaModFix amt="50000"/>
          </a:blip>
          <a:stretch>
            <a:fillRect/>
          </a:stretch>
        </p:blipFill>
        <p:spPr>
          <a:xfrm rot="38">
            <a:off x="8151425" y="4755143"/>
            <a:ext cx="914404" cy="292611"/>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14">
  <p:cSld name="CUSTOM_25_1_1_1_1_1_1_1_1_1_1_1_2_1_1_1_1_1_1_1">
    <p:spTree>
      <p:nvGrpSpPr>
        <p:cNvPr id="978" name="Shape 978"/>
        <p:cNvGrpSpPr/>
        <p:nvPr/>
      </p:nvGrpSpPr>
      <p:grpSpPr>
        <a:xfrm>
          <a:off x="0" y="0"/>
          <a:ext cx="0" cy="0"/>
          <a:chOff x="0" y="0"/>
          <a:chExt cx="0" cy="0"/>
        </a:xfrm>
      </p:grpSpPr>
      <p:pic>
        <p:nvPicPr>
          <p:cNvPr id="979" name="Google Shape;979;p77"/>
          <p:cNvPicPr preferRelativeResize="0"/>
          <p:nvPr/>
        </p:nvPicPr>
        <p:blipFill rotWithShape="1">
          <a:blip r:embed="rId2">
            <a:alphaModFix/>
          </a:blip>
          <a:srcRect b="11031" l="0" r="0" t="24344"/>
          <a:stretch/>
        </p:blipFill>
        <p:spPr>
          <a:xfrm>
            <a:off x="25" y="1668773"/>
            <a:ext cx="9143997" cy="3474720"/>
          </a:xfrm>
          <a:prstGeom prst="rect">
            <a:avLst/>
          </a:prstGeom>
          <a:noFill/>
          <a:ln>
            <a:noFill/>
          </a:ln>
        </p:spPr>
      </p:pic>
      <p:sp>
        <p:nvSpPr>
          <p:cNvPr id="980" name="Google Shape;980;p77"/>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81" name="Google Shape;981;p77"/>
          <p:cNvSpPr txBox="1"/>
          <p:nvPr>
            <p:ph idx="1" type="subTitle"/>
          </p:nvPr>
        </p:nvSpPr>
        <p:spPr>
          <a:xfrm>
            <a:off x="914394"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82" name="Google Shape;982;p77"/>
          <p:cNvPicPr preferRelativeResize="0"/>
          <p:nvPr/>
        </p:nvPicPr>
        <p:blipFill>
          <a:blip r:embed="rId3">
            <a:alphaModFix amt="50000"/>
          </a:blip>
          <a:stretch>
            <a:fillRect/>
          </a:stretch>
        </p:blipFill>
        <p:spPr>
          <a:xfrm rot="38">
            <a:off x="1217650" y="3606193"/>
            <a:ext cx="914404" cy="292611"/>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15">
  <p:cSld name="CUSTOM_25_1_1_1_1_1_1_1_1_1_1_1_2_1_1_1_1_1_1_1_1">
    <p:spTree>
      <p:nvGrpSpPr>
        <p:cNvPr id="983" name="Shape 983"/>
        <p:cNvGrpSpPr/>
        <p:nvPr/>
      </p:nvGrpSpPr>
      <p:grpSpPr>
        <a:xfrm>
          <a:off x="0" y="0"/>
          <a:ext cx="0" cy="0"/>
          <a:chOff x="0" y="0"/>
          <a:chExt cx="0" cy="0"/>
        </a:xfrm>
      </p:grpSpPr>
      <p:pic>
        <p:nvPicPr>
          <p:cNvPr id="984" name="Google Shape;984;p78"/>
          <p:cNvPicPr preferRelativeResize="0"/>
          <p:nvPr/>
        </p:nvPicPr>
        <p:blipFill rotWithShape="1">
          <a:blip r:embed="rId2">
            <a:alphaModFix/>
          </a:blip>
          <a:srcRect b="31103" l="0" r="0" t="8897"/>
          <a:stretch/>
        </p:blipFill>
        <p:spPr>
          <a:xfrm>
            <a:off x="25" y="1485900"/>
            <a:ext cx="9144003" cy="3657599"/>
          </a:xfrm>
          <a:prstGeom prst="rect">
            <a:avLst/>
          </a:prstGeom>
          <a:noFill/>
          <a:ln>
            <a:noFill/>
          </a:ln>
        </p:spPr>
      </p:pic>
      <p:sp>
        <p:nvSpPr>
          <p:cNvPr id="985" name="Google Shape;985;p78"/>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86" name="Google Shape;986;p78"/>
          <p:cNvSpPr txBox="1"/>
          <p:nvPr>
            <p:ph idx="1" type="subTitle"/>
          </p:nvPr>
        </p:nvSpPr>
        <p:spPr>
          <a:xfrm>
            <a:off x="914394"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87" name="Google Shape;987;p78"/>
          <p:cNvPicPr preferRelativeResize="0"/>
          <p:nvPr/>
        </p:nvPicPr>
        <p:blipFill>
          <a:blip r:embed="rId3">
            <a:alphaModFix amt="50000"/>
          </a:blip>
          <a:stretch>
            <a:fillRect/>
          </a:stretch>
        </p:blipFill>
        <p:spPr>
          <a:xfrm rot="38">
            <a:off x="5669950" y="4308343"/>
            <a:ext cx="914404" cy="292611"/>
          </a:xfrm>
          <a:prstGeom prst="rect">
            <a:avLst/>
          </a:prstGeom>
          <a:noFill/>
          <a:ln>
            <a:noFill/>
          </a:ln>
          <a:effectLst>
            <a:reflection blurRad="0" dir="5400000" dist="38100" endA="0" endPos="75000" fadeDir="5400012" kx="0" rotWithShape="0" algn="bl" stPos="0" sy="-100000" ky="0"/>
          </a:effectLst>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1">
  <p:cSld name="CUSTOM_25_1_1_1_1_1_1_1_1_1_1_1_1_1_1">
    <p:spTree>
      <p:nvGrpSpPr>
        <p:cNvPr id="988" name="Shape 988"/>
        <p:cNvGrpSpPr/>
        <p:nvPr/>
      </p:nvGrpSpPr>
      <p:grpSpPr>
        <a:xfrm>
          <a:off x="0" y="0"/>
          <a:ext cx="0" cy="0"/>
          <a:chOff x="0" y="0"/>
          <a:chExt cx="0" cy="0"/>
        </a:xfrm>
      </p:grpSpPr>
      <p:pic>
        <p:nvPicPr>
          <p:cNvPr id="989" name="Google Shape;989;p79"/>
          <p:cNvPicPr preferRelativeResize="0"/>
          <p:nvPr/>
        </p:nvPicPr>
        <p:blipFill rotWithShape="1">
          <a:blip r:embed="rId2">
            <a:alphaModFix/>
          </a:blip>
          <a:srcRect b="12509" l="0" r="0" t="27491"/>
          <a:stretch/>
        </p:blipFill>
        <p:spPr>
          <a:xfrm>
            <a:off x="25" y="1485900"/>
            <a:ext cx="9144003" cy="3657599"/>
          </a:xfrm>
          <a:prstGeom prst="rect">
            <a:avLst/>
          </a:prstGeom>
          <a:noFill/>
          <a:ln>
            <a:noFill/>
          </a:ln>
        </p:spPr>
      </p:pic>
      <p:sp>
        <p:nvSpPr>
          <p:cNvPr id="990" name="Google Shape;990;p79"/>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91" name="Google Shape;991;p79"/>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92" name="Google Shape;992;p79"/>
          <p:cNvPicPr preferRelativeResize="0"/>
          <p:nvPr/>
        </p:nvPicPr>
        <p:blipFill>
          <a:blip r:embed="rId3">
            <a:alphaModFix amt="50000"/>
          </a:blip>
          <a:stretch>
            <a:fillRect/>
          </a:stretch>
        </p:blipFill>
        <p:spPr>
          <a:xfrm>
            <a:off x="175247" y="2832159"/>
            <a:ext cx="822962" cy="263347"/>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2">
  <p:cSld name="CUSTOM_25_1_1_1_1_1_1_1_1_1_1_1_1_1_1_1">
    <p:spTree>
      <p:nvGrpSpPr>
        <p:cNvPr id="993" name="Shape 993"/>
        <p:cNvGrpSpPr/>
        <p:nvPr/>
      </p:nvGrpSpPr>
      <p:grpSpPr>
        <a:xfrm>
          <a:off x="0" y="0"/>
          <a:ext cx="0" cy="0"/>
          <a:chOff x="0" y="0"/>
          <a:chExt cx="0" cy="0"/>
        </a:xfrm>
      </p:grpSpPr>
      <p:pic>
        <p:nvPicPr>
          <p:cNvPr id="994" name="Google Shape;994;p80"/>
          <p:cNvPicPr preferRelativeResize="0"/>
          <p:nvPr/>
        </p:nvPicPr>
        <p:blipFill rotWithShape="1">
          <a:blip r:embed="rId2">
            <a:alphaModFix/>
          </a:blip>
          <a:srcRect b="31885" l="0" r="0" t="8112"/>
          <a:stretch/>
        </p:blipFill>
        <p:spPr>
          <a:xfrm>
            <a:off x="0" y="1485900"/>
            <a:ext cx="9144003" cy="3657599"/>
          </a:xfrm>
          <a:prstGeom prst="rect">
            <a:avLst/>
          </a:prstGeom>
          <a:noFill/>
          <a:ln>
            <a:noFill/>
          </a:ln>
        </p:spPr>
      </p:pic>
      <p:sp>
        <p:nvSpPr>
          <p:cNvPr id="995" name="Google Shape;995;p80"/>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96" name="Google Shape;996;p80"/>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97" name="Google Shape;997;p80"/>
          <p:cNvPicPr preferRelativeResize="0"/>
          <p:nvPr/>
        </p:nvPicPr>
        <p:blipFill>
          <a:blip r:embed="rId3">
            <a:alphaModFix amt="50000"/>
          </a:blip>
          <a:stretch>
            <a:fillRect/>
          </a:stretch>
        </p:blipFill>
        <p:spPr>
          <a:xfrm>
            <a:off x="4635538" y="2756758"/>
            <a:ext cx="914401" cy="29464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utes with three students">
  <p:cSld name="CUSTOM_1_3_2">
    <p:spTree>
      <p:nvGrpSpPr>
        <p:cNvPr id="122" name="Shape 122"/>
        <p:cNvGrpSpPr/>
        <p:nvPr/>
      </p:nvGrpSpPr>
      <p:grpSpPr>
        <a:xfrm>
          <a:off x="0" y="0"/>
          <a:ext cx="0" cy="0"/>
          <a:chOff x="0" y="0"/>
          <a:chExt cx="0" cy="0"/>
        </a:xfrm>
      </p:grpSpPr>
      <p:sp>
        <p:nvSpPr>
          <p:cNvPr id="123" name="Google Shape;123;p9"/>
          <p:cNvSpPr txBox="1"/>
          <p:nvPr>
            <p:ph idx="1"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124" name="Google Shape;124;p9"/>
          <p:cNvSpPr txBox="1"/>
          <p:nvPr>
            <p:ph idx="2" type="body"/>
          </p:nvPr>
        </p:nvSpPr>
        <p:spPr>
          <a:xfrm>
            <a:off x="311950" y="1371450"/>
            <a:ext cx="2743200" cy="37722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125" name="Google Shape;125;p9"/>
          <p:cNvGrpSpPr/>
          <p:nvPr/>
        </p:nvGrpSpPr>
        <p:grpSpPr>
          <a:xfrm>
            <a:off x="310894" y="212402"/>
            <a:ext cx="6701906" cy="590100"/>
            <a:chOff x="310894" y="212402"/>
            <a:chExt cx="6701906" cy="590100"/>
          </a:xfrm>
        </p:grpSpPr>
        <p:sp>
          <p:nvSpPr>
            <p:cNvPr id="126" name="Google Shape;126;p9"/>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MEETING MINUTES</a:t>
              </a:r>
              <a:endParaRPr b="1" sz="2800">
                <a:latin typeface="Rajdhani"/>
                <a:ea typeface="Rajdhani"/>
                <a:cs typeface="Rajdhani"/>
                <a:sym typeface="Rajdhani"/>
              </a:endParaRPr>
            </a:p>
          </p:txBody>
        </p:sp>
        <p:sp>
          <p:nvSpPr>
            <p:cNvPr id="127" name="Google Shape;127;p9"/>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sp>
        <p:nvSpPr>
          <p:cNvPr id="128" name="Google Shape;128;p9"/>
          <p:cNvSpPr txBox="1"/>
          <p:nvPr/>
        </p:nvSpPr>
        <p:spPr>
          <a:xfrm>
            <a:off x="310900" y="795450"/>
            <a:ext cx="10137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ITEMS</a:t>
            </a:r>
            <a:endParaRPr b="1" sz="2400">
              <a:solidFill>
                <a:srgbClr val="666666"/>
              </a:solidFill>
              <a:latin typeface="Rajdhani"/>
              <a:ea typeface="Rajdhani"/>
              <a:cs typeface="Rajdhani"/>
              <a:sym typeface="Rajdhani"/>
            </a:endParaRPr>
          </a:p>
        </p:txBody>
      </p:sp>
      <p:sp>
        <p:nvSpPr>
          <p:cNvPr id="129" name="Google Shape;129;p9"/>
          <p:cNvSpPr txBox="1"/>
          <p:nvPr>
            <p:ph idx="3" type="body"/>
          </p:nvPr>
        </p:nvSpPr>
        <p:spPr>
          <a:xfrm>
            <a:off x="1324600" y="795450"/>
            <a:ext cx="1730700" cy="576000"/>
          </a:xfrm>
          <a:prstGeom prst="rect">
            <a:avLst/>
          </a:prstGeom>
          <a:ln>
            <a:noFill/>
          </a:ln>
        </p:spPr>
        <p:txBody>
          <a:bodyPr anchorCtr="0" anchor="t" bIns="91425" lIns="91425" spcFirstLastPara="1" rIns="0"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grpSp>
        <p:nvGrpSpPr>
          <p:cNvPr id="130" name="Google Shape;130;p9"/>
          <p:cNvGrpSpPr/>
          <p:nvPr/>
        </p:nvGrpSpPr>
        <p:grpSpPr>
          <a:xfrm>
            <a:off x="413014" y="368130"/>
            <a:ext cx="386876" cy="278641"/>
            <a:chOff x="7155314" y="3502243"/>
            <a:chExt cx="386876" cy="278641"/>
          </a:xfrm>
        </p:grpSpPr>
        <p:sp>
          <p:nvSpPr>
            <p:cNvPr id="131" name="Google Shape;131;p9"/>
            <p:cNvSpPr/>
            <p:nvPr/>
          </p:nvSpPr>
          <p:spPr>
            <a:xfrm>
              <a:off x="7239167" y="3502243"/>
              <a:ext cx="300596" cy="64496"/>
            </a:xfrm>
            <a:custGeom>
              <a:rect b="b" l="l" r="r" t="t"/>
              <a:pathLst>
                <a:path extrusionOk="0" h="1886" w="8790">
                  <a:moveTo>
                    <a:pt x="1243" y="1"/>
                  </a:moveTo>
                  <a:cubicBezTo>
                    <a:pt x="1" y="1"/>
                    <a:pt x="1" y="1886"/>
                    <a:pt x="1243" y="1886"/>
                  </a:cubicBezTo>
                  <a:cubicBezTo>
                    <a:pt x="1266" y="1886"/>
                    <a:pt x="1289" y="1885"/>
                    <a:pt x="1312" y="1884"/>
                  </a:cubicBezTo>
                  <a:lnTo>
                    <a:pt x="7622" y="1884"/>
                  </a:lnTo>
                  <a:cubicBezTo>
                    <a:pt x="8789" y="1813"/>
                    <a:pt x="8789" y="74"/>
                    <a:pt x="7622" y="3"/>
                  </a:cubicBezTo>
                  <a:lnTo>
                    <a:pt x="1312" y="3"/>
                  </a:lnTo>
                  <a:cubicBezTo>
                    <a:pt x="1289" y="1"/>
                    <a:pt x="1266" y="1"/>
                    <a:pt x="1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a:off x="7239167" y="3608939"/>
              <a:ext cx="300596" cy="64496"/>
            </a:xfrm>
            <a:custGeom>
              <a:rect b="b" l="l" r="r" t="t"/>
              <a:pathLst>
                <a:path extrusionOk="0" h="1886" w="8790">
                  <a:moveTo>
                    <a:pt x="1243" y="0"/>
                  </a:moveTo>
                  <a:cubicBezTo>
                    <a:pt x="1" y="0"/>
                    <a:pt x="1" y="1886"/>
                    <a:pt x="1243" y="1886"/>
                  </a:cubicBezTo>
                  <a:cubicBezTo>
                    <a:pt x="1266" y="1886"/>
                    <a:pt x="1289" y="1885"/>
                    <a:pt x="1312" y="1884"/>
                  </a:cubicBezTo>
                  <a:lnTo>
                    <a:pt x="7622" y="1884"/>
                  </a:lnTo>
                  <a:cubicBezTo>
                    <a:pt x="8789" y="1812"/>
                    <a:pt x="8789" y="74"/>
                    <a:pt x="7622" y="2"/>
                  </a:cubicBezTo>
                  <a:lnTo>
                    <a:pt x="1312" y="2"/>
                  </a:lnTo>
                  <a:cubicBezTo>
                    <a:pt x="1289" y="1"/>
                    <a:pt x="1266" y="0"/>
                    <a:pt x="1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9"/>
            <p:cNvSpPr/>
            <p:nvPr/>
          </p:nvSpPr>
          <p:spPr>
            <a:xfrm>
              <a:off x="7241663" y="3716490"/>
              <a:ext cx="300528" cy="64394"/>
            </a:xfrm>
            <a:custGeom>
              <a:rect b="b" l="l" r="r" t="t"/>
              <a:pathLst>
                <a:path extrusionOk="0" h="1883" w="8788">
                  <a:moveTo>
                    <a:pt x="1239" y="1"/>
                  </a:moveTo>
                  <a:cubicBezTo>
                    <a:pt x="0" y="1"/>
                    <a:pt x="0" y="1858"/>
                    <a:pt x="1239" y="1882"/>
                  </a:cubicBezTo>
                  <a:lnTo>
                    <a:pt x="7549" y="1882"/>
                  </a:lnTo>
                  <a:cubicBezTo>
                    <a:pt x="8788" y="1882"/>
                    <a:pt x="8788" y="1"/>
                    <a:pt x="7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
            <p:cNvSpPr/>
            <p:nvPr/>
          </p:nvSpPr>
          <p:spPr>
            <a:xfrm>
              <a:off x="7155314" y="3502311"/>
              <a:ext cx="74961" cy="64257"/>
            </a:xfrm>
            <a:custGeom>
              <a:rect b="b" l="l" r="r" t="t"/>
              <a:pathLst>
                <a:path extrusionOk="0" h="1879" w="2192">
                  <a:moveTo>
                    <a:pt x="1263" y="1"/>
                  </a:moveTo>
                  <a:cubicBezTo>
                    <a:pt x="430" y="1"/>
                    <a:pt x="1" y="1001"/>
                    <a:pt x="596" y="1596"/>
                  </a:cubicBezTo>
                  <a:cubicBezTo>
                    <a:pt x="791" y="1791"/>
                    <a:pt x="1029" y="1879"/>
                    <a:pt x="1261" y="1879"/>
                  </a:cubicBezTo>
                  <a:cubicBezTo>
                    <a:pt x="1739" y="1879"/>
                    <a:pt x="2192" y="1506"/>
                    <a:pt x="2192" y="929"/>
                  </a:cubicBezTo>
                  <a:cubicBezTo>
                    <a:pt x="2192" y="429"/>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
            <p:cNvSpPr/>
            <p:nvPr/>
          </p:nvSpPr>
          <p:spPr>
            <a:xfrm>
              <a:off x="7155314" y="3609007"/>
              <a:ext cx="74961" cy="64873"/>
            </a:xfrm>
            <a:custGeom>
              <a:rect b="b" l="l" r="r" t="t"/>
              <a:pathLst>
                <a:path extrusionOk="0" h="1897" w="2192">
                  <a:moveTo>
                    <a:pt x="1263" y="0"/>
                  </a:moveTo>
                  <a:cubicBezTo>
                    <a:pt x="430" y="0"/>
                    <a:pt x="1" y="1024"/>
                    <a:pt x="596" y="1620"/>
                  </a:cubicBezTo>
                  <a:cubicBezTo>
                    <a:pt x="788" y="1811"/>
                    <a:pt x="1022" y="1897"/>
                    <a:pt x="1251" y="1897"/>
                  </a:cubicBezTo>
                  <a:cubicBezTo>
                    <a:pt x="1732" y="1897"/>
                    <a:pt x="2192" y="1518"/>
                    <a:pt x="2192" y="953"/>
                  </a:cubicBezTo>
                  <a:cubicBezTo>
                    <a:pt x="2192" y="429"/>
                    <a:pt x="1787" y="0"/>
                    <a:pt x="1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9"/>
            <p:cNvSpPr/>
            <p:nvPr/>
          </p:nvSpPr>
          <p:spPr>
            <a:xfrm>
              <a:off x="7155314" y="3716490"/>
              <a:ext cx="74961" cy="64086"/>
            </a:xfrm>
            <a:custGeom>
              <a:rect b="b" l="l" r="r" t="t"/>
              <a:pathLst>
                <a:path extrusionOk="0" h="1874" w="2192">
                  <a:moveTo>
                    <a:pt x="1263" y="1"/>
                  </a:moveTo>
                  <a:cubicBezTo>
                    <a:pt x="430" y="1"/>
                    <a:pt x="1" y="1001"/>
                    <a:pt x="596" y="1596"/>
                  </a:cubicBezTo>
                  <a:cubicBezTo>
                    <a:pt x="788" y="1788"/>
                    <a:pt x="1022" y="1874"/>
                    <a:pt x="1251" y="1874"/>
                  </a:cubicBezTo>
                  <a:cubicBezTo>
                    <a:pt x="1732" y="1874"/>
                    <a:pt x="2192" y="1495"/>
                    <a:pt x="2192" y="930"/>
                  </a:cubicBezTo>
                  <a:cubicBezTo>
                    <a:pt x="2192" y="406"/>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9"/>
          <p:cNvSpPr txBox="1"/>
          <p:nvPr>
            <p:ph idx="4" type="body"/>
          </p:nvPr>
        </p:nvSpPr>
        <p:spPr>
          <a:xfrm>
            <a:off x="3352450" y="1378500"/>
            <a:ext cx="2743200" cy="37722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138" name="Google Shape;138;p9"/>
          <p:cNvSpPr txBox="1"/>
          <p:nvPr/>
        </p:nvSpPr>
        <p:spPr>
          <a:xfrm>
            <a:off x="3351400" y="802500"/>
            <a:ext cx="10137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ITEMS</a:t>
            </a:r>
            <a:endParaRPr b="1" sz="2400">
              <a:solidFill>
                <a:srgbClr val="666666"/>
              </a:solidFill>
              <a:latin typeface="Rajdhani"/>
              <a:ea typeface="Rajdhani"/>
              <a:cs typeface="Rajdhani"/>
              <a:sym typeface="Rajdhani"/>
            </a:endParaRPr>
          </a:p>
        </p:txBody>
      </p:sp>
      <p:sp>
        <p:nvSpPr>
          <p:cNvPr id="139" name="Google Shape;139;p9"/>
          <p:cNvSpPr txBox="1"/>
          <p:nvPr>
            <p:ph idx="5" type="body"/>
          </p:nvPr>
        </p:nvSpPr>
        <p:spPr>
          <a:xfrm>
            <a:off x="4365100" y="802500"/>
            <a:ext cx="1730700" cy="576000"/>
          </a:xfrm>
          <a:prstGeom prst="rect">
            <a:avLst/>
          </a:prstGeom>
          <a:ln>
            <a:noFill/>
          </a:ln>
        </p:spPr>
        <p:txBody>
          <a:bodyPr anchorCtr="0" anchor="t" bIns="91425" lIns="91425" spcFirstLastPara="1" rIns="0"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140" name="Google Shape;140;p9"/>
          <p:cNvSpPr txBox="1"/>
          <p:nvPr>
            <p:ph idx="6" type="body"/>
          </p:nvPr>
        </p:nvSpPr>
        <p:spPr>
          <a:xfrm>
            <a:off x="6289851" y="1378500"/>
            <a:ext cx="2743200" cy="37722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141" name="Google Shape;141;p9"/>
          <p:cNvSpPr txBox="1"/>
          <p:nvPr/>
        </p:nvSpPr>
        <p:spPr>
          <a:xfrm>
            <a:off x="6288801" y="802500"/>
            <a:ext cx="10137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ITEMS</a:t>
            </a:r>
            <a:endParaRPr b="1" sz="2400">
              <a:solidFill>
                <a:srgbClr val="666666"/>
              </a:solidFill>
              <a:latin typeface="Rajdhani"/>
              <a:ea typeface="Rajdhani"/>
              <a:cs typeface="Rajdhani"/>
              <a:sym typeface="Rajdhani"/>
            </a:endParaRPr>
          </a:p>
        </p:txBody>
      </p:sp>
      <p:sp>
        <p:nvSpPr>
          <p:cNvPr id="142" name="Google Shape;142;p9"/>
          <p:cNvSpPr txBox="1"/>
          <p:nvPr>
            <p:ph idx="7" type="body"/>
          </p:nvPr>
        </p:nvSpPr>
        <p:spPr>
          <a:xfrm>
            <a:off x="7302501" y="802500"/>
            <a:ext cx="1730700" cy="576000"/>
          </a:xfrm>
          <a:prstGeom prst="rect">
            <a:avLst/>
          </a:prstGeom>
          <a:ln>
            <a:noFill/>
          </a:ln>
        </p:spPr>
        <p:txBody>
          <a:bodyPr anchorCtr="0" anchor="t" bIns="91425" lIns="91425" spcFirstLastPara="1" rIns="0"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3">
  <p:cSld name="CUSTOM_25_1_1_1_1_1_1_1_1_1_1_1_1_1_1_1_1">
    <p:spTree>
      <p:nvGrpSpPr>
        <p:cNvPr id="998" name="Shape 998"/>
        <p:cNvGrpSpPr/>
        <p:nvPr/>
      </p:nvGrpSpPr>
      <p:grpSpPr>
        <a:xfrm>
          <a:off x="0" y="0"/>
          <a:ext cx="0" cy="0"/>
          <a:chOff x="0" y="0"/>
          <a:chExt cx="0" cy="0"/>
        </a:xfrm>
      </p:grpSpPr>
      <p:pic>
        <p:nvPicPr>
          <p:cNvPr id="999" name="Google Shape;999;p81"/>
          <p:cNvPicPr preferRelativeResize="0"/>
          <p:nvPr/>
        </p:nvPicPr>
        <p:blipFill rotWithShape="1">
          <a:blip r:embed="rId2">
            <a:alphaModFix/>
          </a:blip>
          <a:srcRect b="22067" l="0" r="0" t="17933"/>
          <a:stretch/>
        </p:blipFill>
        <p:spPr>
          <a:xfrm>
            <a:off x="0" y="1485900"/>
            <a:ext cx="9144003" cy="3657599"/>
          </a:xfrm>
          <a:prstGeom prst="rect">
            <a:avLst/>
          </a:prstGeom>
          <a:noFill/>
          <a:ln>
            <a:noFill/>
          </a:ln>
        </p:spPr>
      </p:pic>
      <p:sp>
        <p:nvSpPr>
          <p:cNvPr id="1000" name="Google Shape;1000;p81"/>
          <p:cNvSpPr/>
          <p:nvPr/>
        </p:nvSpPr>
        <p:spPr>
          <a:xfrm>
            <a:off x="4715625" y="1460175"/>
            <a:ext cx="5346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1"/>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02" name="Google Shape;1002;p81"/>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03" name="Google Shape;1003;p81"/>
          <p:cNvPicPr preferRelativeResize="0"/>
          <p:nvPr/>
        </p:nvPicPr>
        <p:blipFill>
          <a:blip r:embed="rId3">
            <a:alphaModFix amt="50000"/>
          </a:blip>
          <a:stretch>
            <a:fillRect/>
          </a:stretch>
        </p:blipFill>
        <p:spPr>
          <a:xfrm>
            <a:off x="2788788" y="4762308"/>
            <a:ext cx="914401" cy="29464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4">
  <p:cSld name="CUSTOM_25_1_1_1_1_1_1_1_1_1_1_1_1_1_1_1_1_1">
    <p:spTree>
      <p:nvGrpSpPr>
        <p:cNvPr id="1004" name="Shape 1004"/>
        <p:cNvGrpSpPr/>
        <p:nvPr/>
      </p:nvGrpSpPr>
      <p:grpSpPr>
        <a:xfrm>
          <a:off x="0" y="0"/>
          <a:ext cx="0" cy="0"/>
          <a:chOff x="0" y="0"/>
          <a:chExt cx="0" cy="0"/>
        </a:xfrm>
      </p:grpSpPr>
      <p:pic>
        <p:nvPicPr>
          <p:cNvPr id="1005" name="Google Shape;1005;p82"/>
          <p:cNvPicPr preferRelativeResize="0"/>
          <p:nvPr/>
        </p:nvPicPr>
        <p:blipFill rotWithShape="1">
          <a:blip r:embed="rId2">
            <a:alphaModFix/>
          </a:blip>
          <a:srcRect b="19452" l="0" r="0" t="20544"/>
          <a:stretch/>
        </p:blipFill>
        <p:spPr>
          <a:xfrm>
            <a:off x="13" y="1577350"/>
            <a:ext cx="9143977" cy="3566161"/>
          </a:xfrm>
          <a:prstGeom prst="rect">
            <a:avLst/>
          </a:prstGeom>
          <a:noFill/>
          <a:ln>
            <a:noFill/>
          </a:ln>
        </p:spPr>
      </p:pic>
      <p:sp>
        <p:nvSpPr>
          <p:cNvPr id="1006" name="Google Shape;1006;p82"/>
          <p:cNvSpPr/>
          <p:nvPr/>
        </p:nvSpPr>
        <p:spPr>
          <a:xfrm>
            <a:off x="4715625" y="1460175"/>
            <a:ext cx="5346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82"/>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08" name="Google Shape;1008;p82"/>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09" name="Google Shape;1009;p82"/>
          <p:cNvPicPr preferRelativeResize="0"/>
          <p:nvPr/>
        </p:nvPicPr>
        <p:blipFill>
          <a:blip r:embed="rId3">
            <a:alphaModFix amt="50000"/>
          </a:blip>
          <a:stretch>
            <a:fillRect/>
          </a:stretch>
        </p:blipFill>
        <p:spPr>
          <a:xfrm>
            <a:off x="5605400" y="4861221"/>
            <a:ext cx="914401" cy="29464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5">
  <p:cSld name="CUSTOM_25_1_1_1_1_1_1_1_1_1_1_1_1_1_1_1_1_1_1">
    <p:spTree>
      <p:nvGrpSpPr>
        <p:cNvPr id="1010" name="Shape 1010"/>
        <p:cNvGrpSpPr/>
        <p:nvPr/>
      </p:nvGrpSpPr>
      <p:grpSpPr>
        <a:xfrm>
          <a:off x="0" y="0"/>
          <a:ext cx="0" cy="0"/>
          <a:chOff x="0" y="0"/>
          <a:chExt cx="0" cy="0"/>
        </a:xfrm>
      </p:grpSpPr>
      <p:pic>
        <p:nvPicPr>
          <p:cNvPr id="1011" name="Google Shape;1011;p83"/>
          <p:cNvPicPr preferRelativeResize="0"/>
          <p:nvPr/>
        </p:nvPicPr>
        <p:blipFill rotWithShape="1">
          <a:blip r:embed="rId2">
            <a:alphaModFix/>
          </a:blip>
          <a:srcRect b="20550" l="0" r="0" t="4827"/>
          <a:stretch/>
        </p:blipFill>
        <p:spPr>
          <a:xfrm>
            <a:off x="-39875" y="583850"/>
            <a:ext cx="9144003" cy="4571999"/>
          </a:xfrm>
          <a:prstGeom prst="rect">
            <a:avLst/>
          </a:prstGeom>
          <a:noFill/>
          <a:ln>
            <a:noFill/>
          </a:ln>
        </p:spPr>
      </p:pic>
      <p:sp>
        <p:nvSpPr>
          <p:cNvPr id="1012" name="Google Shape;1012;p83"/>
          <p:cNvSpPr/>
          <p:nvPr/>
        </p:nvSpPr>
        <p:spPr>
          <a:xfrm>
            <a:off x="4715625" y="1460175"/>
            <a:ext cx="5346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3"/>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14" name="Google Shape;1014;p83"/>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15" name="Google Shape;1015;p83"/>
          <p:cNvPicPr preferRelativeResize="0"/>
          <p:nvPr/>
        </p:nvPicPr>
        <p:blipFill>
          <a:blip r:embed="rId3">
            <a:alphaModFix amt="50000"/>
          </a:blip>
          <a:stretch>
            <a:fillRect/>
          </a:stretch>
        </p:blipFill>
        <p:spPr>
          <a:xfrm>
            <a:off x="7122925" y="3776483"/>
            <a:ext cx="914401" cy="29464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6">
  <p:cSld name="CUSTOM_25_1_1_1_1_1_1_1_1_1_1_1_1_1_1_1_1_1_1_1">
    <p:spTree>
      <p:nvGrpSpPr>
        <p:cNvPr id="1016" name="Shape 1016"/>
        <p:cNvGrpSpPr/>
        <p:nvPr/>
      </p:nvGrpSpPr>
      <p:grpSpPr>
        <a:xfrm>
          <a:off x="0" y="0"/>
          <a:ext cx="0" cy="0"/>
          <a:chOff x="0" y="0"/>
          <a:chExt cx="0" cy="0"/>
        </a:xfrm>
      </p:grpSpPr>
      <p:pic>
        <p:nvPicPr>
          <p:cNvPr id="1017" name="Google Shape;1017;p84"/>
          <p:cNvPicPr preferRelativeResize="0"/>
          <p:nvPr/>
        </p:nvPicPr>
        <p:blipFill rotWithShape="1">
          <a:blip r:embed="rId2">
            <a:alphaModFix/>
          </a:blip>
          <a:srcRect b="9329" l="0" r="0" t="23167"/>
          <a:stretch/>
        </p:blipFill>
        <p:spPr>
          <a:xfrm>
            <a:off x="0" y="1028700"/>
            <a:ext cx="9144003" cy="4114799"/>
          </a:xfrm>
          <a:prstGeom prst="rect">
            <a:avLst/>
          </a:prstGeom>
          <a:noFill/>
          <a:ln>
            <a:noFill/>
          </a:ln>
        </p:spPr>
      </p:pic>
      <p:sp>
        <p:nvSpPr>
          <p:cNvPr id="1018" name="Google Shape;1018;p84"/>
          <p:cNvSpPr/>
          <p:nvPr/>
        </p:nvSpPr>
        <p:spPr>
          <a:xfrm>
            <a:off x="4715625" y="1460175"/>
            <a:ext cx="5346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4"/>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20" name="Google Shape;1020;p84"/>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21" name="Google Shape;1021;p84"/>
          <p:cNvPicPr preferRelativeResize="0"/>
          <p:nvPr/>
        </p:nvPicPr>
        <p:blipFill>
          <a:blip r:embed="rId3">
            <a:alphaModFix amt="50000"/>
          </a:blip>
          <a:stretch>
            <a:fillRect/>
          </a:stretch>
        </p:blipFill>
        <p:spPr>
          <a:xfrm rot="599996">
            <a:off x="1024480" y="4281553"/>
            <a:ext cx="914401" cy="29464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7">
  <p:cSld name="CUSTOM_25_1_1_1_1_1_1_1_1_1_1_1_1_1_1_1_1_1_1_1_1">
    <p:spTree>
      <p:nvGrpSpPr>
        <p:cNvPr id="1022" name="Shape 1022"/>
        <p:cNvGrpSpPr/>
        <p:nvPr/>
      </p:nvGrpSpPr>
      <p:grpSpPr>
        <a:xfrm>
          <a:off x="0" y="0"/>
          <a:ext cx="0" cy="0"/>
          <a:chOff x="0" y="0"/>
          <a:chExt cx="0" cy="0"/>
        </a:xfrm>
      </p:grpSpPr>
      <p:pic>
        <p:nvPicPr>
          <p:cNvPr id="1023" name="Google Shape;1023;p85"/>
          <p:cNvPicPr preferRelativeResize="0"/>
          <p:nvPr/>
        </p:nvPicPr>
        <p:blipFill rotWithShape="1">
          <a:blip r:embed="rId2">
            <a:alphaModFix/>
          </a:blip>
          <a:srcRect b="25079" l="0" r="0" t="14921"/>
          <a:stretch/>
        </p:blipFill>
        <p:spPr>
          <a:xfrm>
            <a:off x="-39900" y="1485900"/>
            <a:ext cx="9144003" cy="3657599"/>
          </a:xfrm>
          <a:prstGeom prst="rect">
            <a:avLst/>
          </a:prstGeom>
          <a:noFill/>
          <a:ln>
            <a:noFill/>
          </a:ln>
        </p:spPr>
      </p:pic>
      <p:sp>
        <p:nvSpPr>
          <p:cNvPr id="1024" name="Google Shape;1024;p85"/>
          <p:cNvSpPr/>
          <p:nvPr/>
        </p:nvSpPr>
        <p:spPr>
          <a:xfrm>
            <a:off x="4715625" y="1460175"/>
            <a:ext cx="5346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5"/>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26" name="Google Shape;1026;p85"/>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27" name="Google Shape;1027;p85"/>
          <p:cNvPicPr preferRelativeResize="0"/>
          <p:nvPr/>
        </p:nvPicPr>
        <p:blipFill>
          <a:blip r:embed="rId3">
            <a:alphaModFix amt="50000"/>
          </a:blip>
          <a:stretch>
            <a:fillRect/>
          </a:stretch>
        </p:blipFill>
        <p:spPr>
          <a:xfrm rot="-13">
            <a:off x="8054034" y="4744336"/>
            <a:ext cx="914401" cy="29464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8">
  <p:cSld name="CUSTOM_25_1_1_1_1_1_1_1_1_1_1_1_1_1_1_1_1_1_1_1_1_1">
    <p:spTree>
      <p:nvGrpSpPr>
        <p:cNvPr id="1028" name="Shape 1028"/>
        <p:cNvGrpSpPr/>
        <p:nvPr/>
      </p:nvGrpSpPr>
      <p:grpSpPr>
        <a:xfrm>
          <a:off x="0" y="0"/>
          <a:ext cx="0" cy="0"/>
          <a:chOff x="0" y="0"/>
          <a:chExt cx="0" cy="0"/>
        </a:xfrm>
      </p:grpSpPr>
      <p:pic>
        <p:nvPicPr>
          <p:cNvPr id="1029" name="Google Shape;1029;p86"/>
          <p:cNvPicPr preferRelativeResize="0"/>
          <p:nvPr/>
        </p:nvPicPr>
        <p:blipFill rotWithShape="1">
          <a:blip r:embed="rId2">
            <a:alphaModFix/>
          </a:blip>
          <a:srcRect b="22252" l="0" r="0" t="3126"/>
          <a:stretch/>
        </p:blipFill>
        <p:spPr>
          <a:xfrm>
            <a:off x="0" y="571500"/>
            <a:ext cx="9144003" cy="4571999"/>
          </a:xfrm>
          <a:prstGeom prst="rect">
            <a:avLst/>
          </a:prstGeom>
          <a:noFill/>
          <a:ln>
            <a:noFill/>
          </a:ln>
        </p:spPr>
      </p:pic>
      <p:sp>
        <p:nvSpPr>
          <p:cNvPr id="1030" name="Google Shape;1030;p86"/>
          <p:cNvSpPr/>
          <p:nvPr/>
        </p:nvSpPr>
        <p:spPr>
          <a:xfrm>
            <a:off x="4715625" y="1460175"/>
            <a:ext cx="5346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6"/>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32" name="Google Shape;1032;p86"/>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33" name="Google Shape;1033;p86"/>
          <p:cNvPicPr preferRelativeResize="0"/>
          <p:nvPr/>
        </p:nvPicPr>
        <p:blipFill>
          <a:blip r:embed="rId3">
            <a:alphaModFix amt="50000"/>
          </a:blip>
          <a:stretch>
            <a:fillRect/>
          </a:stretch>
        </p:blipFill>
        <p:spPr>
          <a:xfrm rot="-13">
            <a:off x="4461909" y="4290361"/>
            <a:ext cx="914401" cy="29464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9">
  <p:cSld name="CUSTOM_25_1_1_1_1_1_1_1_1_1_1_1_1_1_1_1_1_1_1_1_1_1_1">
    <p:spTree>
      <p:nvGrpSpPr>
        <p:cNvPr id="1034" name="Shape 1034"/>
        <p:cNvGrpSpPr/>
        <p:nvPr/>
      </p:nvGrpSpPr>
      <p:grpSpPr>
        <a:xfrm>
          <a:off x="0" y="0"/>
          <a:ext cx="0" cy="0"/>
          <a:chOff x="0" y="0"/>
          <a:chExt cx="0" cy="0"/>
        </a:xfrm>
      </p:grpSpPr>
      <p:pic>
        <p:nvPicPr>
          <p:cNvPr id="1035" name="Google Shape;1035;p87"/>
          <p:cNvPicPr preferRelativeResize="0"/>
          <p:nvPr/>
        </p:nvPicPr>
        <p:blipFill rotWithShape="1">
          <a:blip r:embed="rId2">
            <a:alphaModFix/>
          </a:blip>
          <a:srcRect b="25933" l="0" r="0" t="1015"/>
          <a:stretch/>
        </p:blipFill>
        <p:spPr>
          <a:xfrm>
            <a:off x="25" y="571500"/>
            <a:ext cx="9144003" cy="4571999"/>
          </a:xfrm>
          <a:prstGeom prst="rect">
            <a:avLst/>
          </a:prstGeom>
          <a:noFill/>
          <a:ln>
            <a:noFill/>
          </a:ln>
        </p:spPr>
      </p:pic>
      <p:sp>
        <p:nvSpPr>
          <p:cNvPr id="1036" name="Google Shape;1036;p87"/>
          <p:cNvSpPr/>
          <p:nvPr/>
        </p:nvSpPr>
        <p:spPr>
          <a:xfrm>
            <a:off x="5483200" y="1669225"/>
            <a:ext cx="502800" cy="437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7"/>
          <p:cNvSpPr/>
          <p:nvPr/>
        </p:nvSpPr>
        <p:spPr>
          <a:xfrm>
            <a:off x="6511725" y="926375"/>
            <a:ext cx="5028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7"/>
          <p:cNvSpPr/>
          <p:nvPr/>
        </p:nvSpPr>
        <p:spPr>
          <a:xfrm>
            <a:off x="2345850" y="1452200"/>
            <a:ext cx="5028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7"/>
          <p:cNvSpPr/>
          <p:nvPr/>
        </p:nvSpPr>
        <p:spPr>
          <a:xfrm>
            <a:off x="4715625" y="1460175"/>
            <a:ext cx="5346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7"/>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41" name="Google Shape;1041;p87"/>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42" name="Google Shape;1042;p87"/>
          <p:cNvPicPr preferRelativeResize="0"/>
          <p:nvPr/>
        </p:nvPicPr>
        <p:blipFill>
          <a:blip r:embed="rId3">
            <a:alphaModFix amt="50000"/>
          </a:blip>
          <a:stretch>
            <a:fillRect/>
          </a:stretch>
        </p:blipFill>
        <p:spPr>
          <a:xfrm rot="1499977">
            <a:off x="8088784" y="4721231"/>
            <a:ext cx="914400" cy="294639"/>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10">
  <p:cSld name="CUSTOM_25_1_1_1_1_1_1_1_1_1_1_1_1_1_1_1_1_1_1_1_1_1_1_1">
    <p:spTree>
      <p:nvGrpSpPr>
        <p:cNvPr id="1043" name="Shape 1043"/>
        <p:cNvGrpSpPr/>
        <p:nvPr/>
      </p:nvGrpSpPr>
      <p:grpSpPr>
        <a:xfrm>
          <a:off x="0" y="0"/>
          <a:ext cx="0" cy="0"/>
          <a:chOff x="0" y="0"/>
          <a:chExt cx="0" cy="0"/>
        </a:xfrm>
      </p:grpSpPr>
      <p:pic>
        <p:nvPicPr>
          <p:cNvPr id="1044" name="Google Shape;1044;p88"/>
          <p:cNvPicPr preferRelativeResize="0"/>
          <p:nvPr/>
        </p:nvPicPr>
        <p:blipFill rotWithShape="1">
          <a:blip r:embed="rId2">
            <a:alphaModFix/>
          </a:blip>
          <a:srcRect b="29513" l="0" r="0" t="13642"/>
          <a:stretch/>
        </p:blipFill>
        <p:spPr>
          <a:xfrm>
            <a:off x="0" y="1485899"/>
            <a:ext cx="9144003" cy="3657601"/>
          </a:xfrm>
          <a:prstGeom prst="rect">
            <a:avLst/>
          </a:prstGeom>
          <a:noFill/>
          <a:ln>
            <a:noFill/>
          </a:ln>
        </p:spPr>
      </p:pic>
      <p:sp>
        <p:nvSpPr>
          <p:cNvPr id="1045" name="Google Shape;1045;p88"/>
          <p:cNvSpPr/>
          <p:nvPr/>
        </p:nvSpPr>
        <p:spPr>
          <a:xfrm>
            <a:off x="5483200" y="1669225"/>
            <a:ext cx="502800" cy="437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8"/>
          <p:cNvSpPr/>
          <p:nvPr/>
        </p:nvSpPr>
        <p:spPr>
          <a:xfrm>
            <a:off x="6511725" y="926375"/>
            <a:ext cx="5028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8"/>
          <p:cNvSpPr/>
          <p:nvPr/>
        </p:nvSpPr>
        <p:spPr>
          <a:xfrm>
            <a:off x="2345850" y="1452200"/>
            <a:ext cx="5028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8"/>
          <p:cNvSpPr/>
          <p:nvPr/>
        </p:nvSpPr>
        <p:spPr>
          <a:xfrm>
            <a:off x="4715625" y="1460175"/>
            <a:ext cx="5346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8"/>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50" name="Google Shape;1050;p88"/>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51" name="Google Shape;1051;p88"/>
          <p:cNvPicPr preferRelativeResize="0"/>
          <p:nvPr/>
        </p:nvPicPr>
        <p:blipFill>
          <a:blip r:embed="rId3">
            <a:alphaModFix amt="50000"/>
          </a:blip>
          <a:stretch>
            <a:fillRect/>
          </a:stretch>
        </p:blipFill>
        <p:spPr>
          <a:xfrm rot="5399975">
            <a:off x="4813862" y="3899390"/>
            <a:ext cx="914401" cy="294639"/>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11">
  <p:cSld name="CUSTOM_25_1_1_1_1_1_1_1_1_1_1_1_1_1_1_1_1_1_1_1_1_1_1_1_1">
    <p:spTree>
      <p:nvGrpSpPr>
        <p:cNvPr id="1052" name="Shape 1052"/>
        <p:cNvGrpSpPr/>
        <p:nvPr/>
      </p:nvGrpSpPr>
      <p:grpSpPr>
        <a:xfrm>
          <a:off x="0" y="0"/>
          <a:ext cx="0" cy="0"/>
          <a:chOff x="0" y="0"/>
          <a:chExt cx="0" cy="0"/>
        </a:xfrm>
      </p:grpSpPr>
      <p:sp>
        <p:nvSpPr>
          <p:cNvPr id="1053" name="Google Shape;1053;p89"/>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54" name="Google Shape;1054;p89"/>
          <p:cNvPicPr preferRelativeResize="0"/>
          <p:nvPr/>
        </p:nvPicPr>
        <p:blipFill rotWithShape="1">
          <a:blip r:embed="rId2">
            <a:alphaModFix/>
          </a:blip>
          <a:srcRect b="17869" l="0" r="-940582" t="25131"/>
          <a:stretch/>
        </p:blipFill>
        <p:spPr>
          <a:xfrm>
            <a:off x="0" y="1709100"/>
            <a:ext cx="95097600" cy="3474720"/>
          </a:xfrm>
          <a:prstGeom prst="rect">
            <a:avLst/>
          </a:prstGeom>
          <a:noFill/>
          <a:ln>
            <a:noFill/>
          </a:ln>
        </p:spPr>
      </p:pic>
      <p:sp>
        <p:nvSpPr>
          <p:cNvPr id="1055" name="Google Shape;1055;p89"/>
          <p:cNvSpPr/>
          <p:nvPr/>
        </p:nvSpPr>
        <p:spPr>
          <a:xfrm>
            <a:off x="6511725" y="926375"/>
            <a:ext cx="5028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9"/>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pic>
        <p:nvPicPr>
          <p:cNvPr id="1057" name="Google Shape;1057;p89"/>
          <p:cNvPicPr preferRelativeResize="0"/>
          <p:nvPr/>
        </p:nvPicPr>
        <p:blipFill>
          <a:blip r:embed="rId3">
            <a:alphaModFix amt="50000"/>
          </a:blip>
          <a:stretch>
            <a:fillRect/>
          </a:stretch>
        </p:blipFill>
        <p:spPr>
          <a:xfrm rot="-32">
            <a:off x="7134200" y="4314769"/>
            <a:ext cx="731519" cy="234086"/>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12">
  <p:cSld name="CUSTOM_25_1_1_1_1_1_1_1_1_1_1_1_1_1_1_1_1_1_1_1_1_1_1_1_1_1">
    <p:spTree>
      <p:nvGrpSpPr>
        <p:cNvPr id="1058" name="Shape 1058"/>
        <p:cNvGrpSpPr/>
        <p:nvPr/>
      </p:nvGrpSpPr>
      <p:grpSpPr>
        <a:xfrm>
          <a:off x="0" y="0"/>
          <a:ext cx="0" cy="0"/>
          <a:chOff x="0" y="0"/>
          <a:chExt cx="0" cy="0"/>
        </a:xfrm>
      </p:grpSpPr>
      <p:pic>
        <p:nvPicPr>
          <p:cNvPr id="1059" name="Google Shape;1059;p90"/>
          <p:cNvPicPr preferRelativeResize="0"/>
          <p:nvPr/>
        </p:nvPicPr>
        <p:blipFill rotWithShape="1">
          <a:blip r:embed="rId2">
            <a:alphaModFix/>
          </a:blip>
          <a:srcRect b="20548" l="0" r="0" t="4454"/>
          <a:stretch/>
        </p:blipFill>
        <p:spPr>
          <a:xfrm>
            <a:off x="0" y="571500"/>
            <a:ext cx="9144003" cy="4571999"/>
          </a:xfrm>
          <a:prstGeom prst="rect">
            <a:avLst/>
          </a:prstGeom>
          <a:noFill/>
          <a:ln>
            <a:noFill/>
          </a:ln>
        </p:spPr>
      </p:pic>
      <p:sp>
        <p:nvSpPr>
          <p:cNvPr id="1060" name="Google Shape;1060;p90"/>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sp>
        <p:nvSpPr>
          <p:cNvPr id="1061" name="Google Shape;1061;p90"/>
          <p:cNvSpPr/>
          <p:nvPr/>
        </p:nvSpPr>
        <p:spPr>
          <a:xfrm>
            <a:off x="6511725" y="926375"/>
            <a:ext cx="5028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90"/>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pic>
        <p:nvPicPr>
          <p:cNvPr id="1063" name="Google Shape;1063;p90"/>
          <p:cNvPicPr preferRelativeResize="0"/>
          <p:nvPr/>
        </p:nvPicPr>
        <p:blipFill>
          <a:blip r:embed="rId3">
            <a:alphaModFix amt="50000"/>
          </a:blip>
          <a:stretch>
            <a:fillRect/>
          </a:stretch>
        </p:blipFill>
        <p:spPr>
          <a:xfrm rot="-38">
            <a:off x="4517038" y="4841363"/>
            <a:ext cx="914401" cy="2971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utes with four students">
  <p:cSld name="CUSTOM_1_3_1">
    <p:spTree>
      <p:nvGrpSpPr>
        <p:cNvPr id="143" name="Shape 143"/>
        <p:cNvGrpSpPr/>
        <p:nvPr/>
      </p:nvGrpSpPr>
      <p:grpSpPr>
        <a:xfrm>
          <a:off x="0" y="0"/>
          <a:ext cx="0" cy="0"/>
          <a:chOff x="0" y="0"/>
          <a:chExt cx="0" cy="0"/>
        </a:xfrm>
      </p:grpSpPr>
      <p:sp>
        <p:nvSpPr>
          <p:cNvPr id="144" name="Google Shape;144;p10"/>
          <p:cNvSpPr txBox="1"/>
          <p:nvPr>
            <p:ph idx="1"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145" name="Google Shape;145;p10"/>
          <p:cNvGrpSpPr/>
          <p:nvPr/>
        </p:nvGrpSpPr>
        <p:grpSpPr>
          <a:xfrm>
            <a:off x="310894" y="212402"/>
            <a:ext cx="6701906" cy="590100"/>
            <a:chOff x="310894" y="212402"/>
            <a:chExt cx="6701906" cy="590100"/>
          </a:xfrm>
        </p:grpSpPr>
        <p:sp>
          <p:nvSpPr>
            <p:cNvPr id="146" name="Google Shape;146;p10"/>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MEETING MINUTES</a:t>
              </a:r>
              <a:endParaRPr b="1" sz="2800">
                <a:latin typeface="Rajdhani"/>
                <a:ea typeface="Rajdhani"/>
                <a:cs typeface="Rajdhani"/>
                <a:sym typeface="Rajdhani"/>
              </a:endParaRPr>
            </a:p>
          </p:txBody>
        </p:sp>
        <p:sp>
          <p:nvSpPr>
            <p:cNvPr id="147" name="Google Shape;147;p10"/>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sp>
        <p:nvSpPr>
          <p:cNvPr id="148" name="Google Shape;148;p10"/>
          <p:cNvSpPr txBox="1"/>
          <p:nvPr>
            <p:ph idx="2" type="body"/>
          </p:nvPr>
        </p:nvSpPr>
        <p:spPr>
          <a:xfrm>
            <a:off x="311950" y="1371450"/>
            <a:ext cx="4233600" cy="16002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149" name="Google Shape;149;p10"/>
          <p:cNvSpPr txBox="1"/>
          <p:nvPr/>
        </p:nvSpPr>
        <p:spPr>
          <a:xfrm>
            <a:off x="311950" y="795450"/>
            <a:ext cx="24048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ACTION ITEMS</a:t>
            </a:r>
            <a:endParaRPr b="1" sz="2400">
              <a:solidFill>
                <a:srgbClr val="666666"/>
              </a:solidFill>
              <a:latin typeface="Rajdhani"/>
              <a:ea typeface="Rajdhani"/>
              <a:cs typeface="Rajdhani"/>
              <a:sym typeface="Rajdhani"/>
            </a:endParaRPr>
          </a:p>
        </p:txBody>
      </p:sp>
      <p:sp>
        <p:nvSpPr>
          <p:cNvPr id="150" name="Google Shape;150;p10"/>
          <p:cNvSpPr txBox="1"/>
          <p:nvPr>
            <p:ph idx="3" type="body"/>
          </p:nvPr>
        </p:nvSpPr>
        <p:spPr>
          <a:xfrm>
            <a:off x="2716750" y="795500"/>
            <a:ext cx="1828800" cy="576000"/>
          </a:xfrm>
          <a:prstGeom prst="rect">
            <a:avLst/>
          </a:prstGeom>
          <a:ln>
            <a:noFill/>
          </a:ln>
        </p:spPr>
        <p:txBody>
          <a:bodyPr anchorCtr="0" anchor="t" bIns="91425" lIns="91425" spcFirstLastPara="1" rIns="0"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151" name="Google Shape;151;p10"/>
          <p:cNvSpPr txBox="1"/>
          <p:nvPr>
            <p:ph idx="4" type="body"/>
          </p:nvPr>
        </p:nvSpPr>
        <p:spPr>
          <a:xfrm>
            <a:off x="311950" y="3547650"/>
            <a:ext cx="4233600" cy="15957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152" name="Google Shape;152;p10"/>
          <p:cNvSpPr txBox="1"/>
          <p:nvPr/>
        </p:nvSpPr>
        <p:spPr>
          <a:xfrm>
            <a:off x="311950" y="2971650"/>
            <a:ext cx="24048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ACTION ITEMS</a:t>
            </a:r>
            <a:endParaRPr b="1" sz="2400">
              <a:solidFill>
                <a:srgbClr val="666666"/>
              </a:solidFill>
              <a:latin typeface="Rajdhani"/>
              <a:ea typeface="Rajdhani"/>
              <a:cs typeface="Rajdhani"/>
              <a:sym typeface="Rajdhani"/>
            </a:endParaRPr>
          </a:p>
        </p:txBody>
      </p:sp>
      <p:sp>
        <p:nvSpPr>
          <p:cNvPr id="153" name="Google Shape;153;p10"/>
          <p:cNvSpPr txBox="1"/>
          <p:nvPr>
            <p:ph idx="5" type="body"/>
          </p:nvPr>
        </p:nvSpPr>
        <p:spPr>
          <a:xfrm>
            <a:off x="2716750" y="2971700"/>
            <a:ext cx="1828800" cy="576000"/>
          </a:xfrm>
          <a:prstGeom prst="rect">
            <a:avLst/>
          </a:prstGeom>
          <a:ln>
            <a:noFill/>
          </a:ln>
        </p:spPr>
        <p:txBody>
          <a:bodyPr anchorCtr="0" anchor="t" bIns="91425" lIns="91425" spcFirstLastPara="1" rIns="0"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154" name="Google Shape;154;p10"/>
          <p:cNvSpPr txBox="1"/>
          <p:nvPr>
            <p:ph idx="6" type="body"/>
          </p:nvPr>
        </p:nvSpPr>
        <p:spPr>
          <a:xfrm>
            <a:off x="4545550" y="1371450"/>
            <a:ext cx="4233600" cy="16002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155" name="Google Shape;155;p10"/>
          <p:cNvSpPr txBox="1"/>
          <p:nvPr/>
        </p:nvSpPr>
        <p:spPr>
          <a:xfrm>
            <a:off x="4545550" y="795450"/>
            <a:ext cx="24048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ACTION ITEMS</a:t>
            </a:r>
            <a:endParaRPr b="1" sz="2400">
              <a:solidFill>
                <a:srgbClr val="666666"/>
              </a:solidFill>
              <a:latin typeface="Rajdhani"/>
              <a:ea typeface="Rajdhani"/>
              <a:cs typeface="Rajdhani"/>
              <a:sym typeface="Rajdhani"/>
            </a:endParaRPr>
          </a:p>
        </p:txBody>
      </p:sp>
      <p:sp>
        <p:nvSpPr>
          <p:cNvPr id="156" name="Google Shape;156;p10"/>
          <p:cNvSpPr txBox="1"/>
          <p:nvPr>
            <p:ph idx="7" type="body"/>
          </p:nvPr>
        </p:nvSpPr>
        <p:spPr>
          <a:xfrm>
            <a:off x="6950350" y="795500"/>
            <a:ext cx="1828800" cy="576000"/>
          </a:xfrm>
          <a:prstGeom prst="rect">
            <a:avLst/>
          </a:prstGeom>
          <a:ln>
            <a:noFill/>
          </a:ln>
        </p:spPr>
        <p:txBody>
          <a:bodyPr anchorCtr="0" anchor="t" bIns="91425" lIns="91425" spcFirstLastPara="1" rIns="0"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157" name="Google Shape;157;p10"/>
          <p:cNvSpPr txBox="1"/>
          <p:nvPr>
            <p:ph idx="8" type="body"/>
          </p:nvPr>
        </p:nvSpPr>
        <p:spPr>
          <a:xfrm>
            <a:off x="4545550" y="3547650"/>
            <a:ext cx="4233600" cy="15957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158" name="Google Shape;158;p10"/>
          <p:cNvSpPr txBox="1"/>
          <p:nvPr/>
        </p:nvSpPr>
        <p:spPr>
          <a:xfrm>
            <a:off x="4545550" y="2971650"/>
            <a:ext cx="24048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ACTION ITEMS</a:t>
            </a:r>
            <a:endParaRPr b="1" sz="2400">
              <a:solidFill>
                <a:srgbClr val="666666"/>
              </a:solidFill>
              <a:latin typeface="Rajdhani"/>
              <a:ea typeface="Rajdhani"/>
              <a:cs typeface="Rajdhani"/>
              <a:sym typeface="Rajdhani"/>
            </a:endParaRPr>
          </a:p>
        </p:txBody>
      </p:sp>
      <p:sp>
        <p:nvSpPr>
          <p:cNvPr id="159" name="Google Shape;159;p10"/>
          <p:cNvSpPr txBox="1"/>
          <p:nvPr>
            <p:ph idx="9" type="body"/>
          </p:nvPr>
        </p:nvSpPr>
        <p:spPr>
          <a:xfrm>
            <a:off x="6950350" y="2971700"/>
            <a:ext cx="1828800" cy="576000"/>
          </a:xfrm>
          <a:prstGeom prst="rect">
            <a:avLst/>
          </a:prstGeom>
          <a:ln>
            <a:noFill/>
          </a:ln>
        </p:spPr>
        <p:txBody>
          <a:bodyPr anchorCtr="0" anchor="t" bIns="91425" lIns="91425" spcFirstLastPara="1" rIns="0"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grpSp>
        <p:nvGrpSpPr>
          <p:cNvPr id="160" name="Google Shape;160;p10"/>
          <p:cNvGrpSpPr/>
          <p:nvPr/>
        </p:nvGrpSpPr>
        <p:grpSpPr>
          <a:xfrm>
            <a:off x="413014" y="368130"/>
            <a:ext cx="386876" cy="278641"/>
            <a:chOff x="7155314" y="3502243"/>
            <a:chExt cx="386876" cy="278641"/>
          </a:xfrm>
        </p:grpSpPr>
        <p:sp>
          <p:nvSpPr>
            <p:cNvPr id="161" name="Google Shape;161;p10"/>
            <p:cNvSpPr/>
            <p:nvPr/>
          </p:nvSpPr>
          <p:spPr>
            <a:xfrm>
              <a:off x="7239167" y="3502243"/>
              <a:ext cx="300596" cy="64496"/>
            </a:xfrm>
            <a:custGeom>
              <a:rect b="b" l="l" r="r" t="t"/>
              <a:pathLst>
                <a:path extrusionOk="0" h="1886" w="8790">
                  <a:moveTo>
                    <a:pt x="1243" y="1"/>
                  </a:moveTo>
                  <a:cubicBezTo>
                    <a:pt x="1" y="1"/>
                    <a:pt x="1" y="1886"/>
                    <a:pt x="1243" y="1886"/>
                  </a:cubicBezTo>
                  <a:cubicBezTo>
                    <a:pt x="1266" y="1886"/>
                    <a:pt x="1289" y="1885"/>
                    <a:pt x="1312" y="1884"/>
                  </a:cubicBezTo>
                  <a:lnTo>
                    <a:pt x="7622" y="1884"/>
                  </a:lnTo>
                  <a:cubicBezTo>
                    <a:pt x="8789" y="1813"/>
                    <a:pt x="8789" y="74"/>
                    <a:pt x="7622" y="3"/>
                  </a:cubicBezTo>
                  <a:lnTo>
                    <a:pt x="1312" y="3"/>
                  </a:lnTo>
                  <a:cubicBezTo>
                    <a:pt x="1289" y="1"/>
                    <a:pt x="1266" y="1"/>
                    <a:pt x="1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0"/>
            <p:cNvSpPr/>
            <p:nvPr/>
          </p:nvSpPr>
          <p:spPr>
            <a:xfrm>
              <a:off x="7239167" y="3608939"/>
              <a:ext cx="300596" cy="64496"/>
            </a:xfrm>
            <a:custGeom>
              <a:rect b="b" l="l" r="r" t="t"/>
              <a:pathLst>
                <a:path extrusionOk="0" h="1886" w="8790">
                  <a:moveTo>
                    <a:pt x="1243" y="0"/>
                  </a:moveTo>
                  <a:cubicBezTo>
                    <a:pt x="1" y="0"/>
                    <a:pt x="1" y="1886"/>
                    <a:pt x="1243" y="1886"/>
                  </a:cubicBezTo>
                  <a:cubicBezTo>
                    <a:pt x="1266" y="1886"/>
                    <a:pt x="1289" y="1885"/>
                    <a:pt x="1312" y="1884"/>
                  </a:cubicBezTo>
                  <a:lnTo>
                    <a:pt x="7622" y="1884"/>
                  </a:lnTo>
                  <a:cubicBezTo>
                    <a:pt x="8789" y="1812"/>
                    <a:pt x="8789" y="74"/>
                    <a:pt x="7622" y="2"/>
                  </a:cubicBezTo>
                  <a:lnTo>
                    <a:pt x="1312" y="2"/>
                  </a:lnTo>
                  <a:cubicBezTo>
                    <a:pt x="1289" y="1"/>
                    <a:pt x="1266" y="0"/>
                    <a:pt x="1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0"/>
            <p:cNvSpPr/>
            <p:nvPr/>
          </p:nvSpPr>
          <p:spPr>
            <a:xfrm>
              <a:off x="7241663" y="3716490"/>
              <a:ext cx="300528" cy="64394"/>
            </a:xfrm>
            <a:custGeom>
              <a:rect b="b" l="l" r="r" t="t"/>
              <a:pathLst>
                <a:path extrusionOk="0" h="1883" w="8788">
                  <a:moveTo>
                    <a:pt x="1239" y="1"/>
                  </a:moveTo>
                  <a:cubicBezTo>
                    <a:pt x="0" y="1"/>
                    <a:pt x="0" y="1858"/>
                    <a:pt x="1239" y="1882"/>
                  </a:cubicBezTo>
                  <a:lnTo>
                    <a:pt x="7549" y="1882"/>
                  </a:lnTo>
                  <a:cubicBezTo>
                    <a:pt x="8788" y="1882"/>
                    <a:pt x="8788" y="1"/>
                    <a:pt x="7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0"/>
            <p:cNvSpPr/>
            <p:nvPr/>
          </p:nvSpPr>
          <p:spPr>
            <a:xfrm>
              <a:off x="7155314" y="3502311"/>
              <a:ext cx="74961" cy="64257"/>
            </a:xfrm>
            <a:custGeom>
              <a:rect b="b" l="l" r="r" t="t"/>
              <a:pathLst>
                <a:path extrusionOk="0" h="1879" w="2192">
                  <a:moveTo>
                    <a:pt x="1263" y="1"/>
                  </a:moveTo>
                  <a:cubicBezTo>
                    <a:pt x="430" y="1"/>
                    <a:pt x="1" y="1001"/>
                    <a:pt x="596" y="1596"/>
                  </a:cubicBezTo>
                  <a:cubicBezTo>
                    <a:pt x="791" y="1791"/>
                    <a:pt x="1029" y="1879"/>
                    <a:pt x="1261" y="1879"/>
                  </a:cubicBezTo>
                  <a:cubicBezTo>
                    <a:pt x="1739" y="1879"/>
                    <a:pt x="2192" y="1506"/>
                    <a:pt x="2192" y="929"/>
                  </a:cubicBezTo>
                  <a:cubicBezTo>
                    <a:pt x="2192" y="429"/>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
            <p:cNvSpPr/>
            <p:nvPr/>
          </p:nvSpPr>
          <p:spPr>
            <a:xfrm>
              <a:off x="7155314" y="3609007"/>
              <a:ext cx="74961" cy="64873"/>
            </a:xfrm>
            <a:custGeom>
              <a:rect b="b" l="l" r="r" t="t"/>
              <a:pathLst>
                <a:path extrusionOk="0" h="1897" w="2192">
                  <a:moveTo>
                    <a:pt x="1263" y="0"/>
                  </a:moveTo>
                  <a:cubicBezTo>
                    <a:pt x="430" y="0"/>
                    <a:pt x="1" y="1024"/>
                    <a:pt x="596" y="1620"/>
                  </a:cubicBezTo>
                  <a:cubicBezTo>
                    <a:pt x="788" y="1811"/>
                    <a:pt x="1022" y="1897"/>
                    <a:pt x="1251" y="1897"/>
                  </a:cubicBezTo>
                  <a:cubicBezTo>
                    <a:pt x="1732" y="1897"/>
                    <a:pt x="2192" y="1518"/>
                    <a:pt x="2192" y="953"/>
                  </a:cubicBezTo>
                  <a:cubicBezTo>
                    <a:pt x="2192" y="429"/>
                    <a:pt x="1787" y="0"/>
                    <a:pt x="1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0"/>
            <p:cNvSpPr/>
            <p:nvPr/>
          </p:nvSpPr>
          <p:spPr>
            <a:xfrm>
              <a:off x="7155314" y="3716490"/>
              <a:ext cx="74961" cy="64086"/>
            </a:xfrm>
            <a:custGeom>
              <a:rect b="b" l="l" r="r" t="t"/>
              <a:pathLst>
                <a:path extrusionOk="0" h="1874" w="2192">
                  <a:moveTo>
                    <a:pt x="1263" y="1"/>
                  </a:moveTo>
                  <a:cubicBezTo>
                    <a:pt x="430" y="1"/>
                    <a:pt x="1" y="1001"/>
                    <a:pt x="596" y="1596"/>
                  </a:cubicBezTo>
                  <a:cubicBezTo>
                    <a:pt x="788" y="1788"/>
                    <a:pt x="1022" y="1874"/>
                    <a:pt x="1251" y="1874"/>
                  </a:cubicBezTo>
                  <a:cubicBezTo>
                    <a:pt x="1732" y="1874"/>
                    <a:pt x="2192" y="1495"/>
                    <a:pt x="2192" y="930"/>
                  </a:cubicBezTo>
                  <a:cubicBezTo>
                    <a:pt x="2192" y="406"/>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13">
  <p:cSld name="CUSTOM_25_1_1_1_1_1_1_1_1_1_1_1_1_1_1_1_1_1_1_1_1_1_1_1_1_1_1">
    <p:spTree>
      <p:nvGrpSpPr>
        <p:cNvPr id="1064" name="Shape 1064"/>
        <p:cNvGrpSpPr/>
        <p:nvPr/>
      </p:nvGrpSpPr>
      <p:grpSpPr>
        <a:xfrm>
          <a:off x="0" y="0"/>
          <a:ext cx="0" cy="0"/>
          <a:chOff x="0" y="0"/>
          <a:chExt cx="0" cy="0"/>
        </a:xfrm>
      </p:grpSpPr>
      <p:pic>
        <p:nvPicPr>
          <p:cNvPr id="1065" name="Google Shape;1065;p91"/>
          <p:cNvPicPr preferRelativeResize="0"/>
          <p:nvPr/>
        </p:nvPicPr>
        <p:blipFill rotWithShape="1">
          <a:blip r:embed="rId2">
            <a:alphaModFix/>
          </a:blip>
          <a:srcRect b="31361" l="0" r="0" t="8639"/>
          <a:stretch/>
        </p:blipFill>
        <p:spPr>
          <a:xfrm>
            <a:off x="0" y="1485900"/>
            <a:ext cx="9144003" cy="3657599"/>
          </a:xfrm>
          <a:prstGeom prst="rect">
            <a:avLst/>
          </a:prstGeom>
          <a:noFill/>
          <a:ln>
            <a:noFill/>
          </a:ln>
        </p:spPr>
      </p:pic>
      <p:sp>
        <p:nvSpPr>
          <p:cNvPr id="1066" name="Google Shape;1066;p91"/>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sp>
        <p:nvSpPr>
          <p:cNvPr id="1067" name="Google Shape;1067;p91"/>
          <p:cNvSpPr/>
          <p:nvPr/>
        </p:nvSpPr>
        <p:spPr>
          <a:xfrm>
            <a:off x="6511725" y="926375"/>
            <a:ext cx="5028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91"/>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pic>
        <p:nvPicPr>
          <p:cNvPr id="1069" name="Google Shape;1069;p91"/>
          <p:cNvPicPr preferRelativeResize="0"/>
          <p:nvPr/>
        </p:nvPicPr>
        <p:blipFill>
          <a:blip r:embed="rId3">
            <a:alphaModFix amt="50000"/>
          </a:blip>
          <a:stretch>
            <a:fillRect/>
          </a:stretch>
        </p:blipFill>
        <p:spPr>
          <a:xfrm rot="-32">
            <a:off x="6830956" y="4933356"/>
            <a:ext cx="731519" cy="234086"/>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14">
  <p:cSld name="CUSTOM_25_1_1_1_1_1_1_1_1_1_1_1_1_1_1_1_1_1_1_1_1_1_1_1_1_1_1_1">
    <p:spTree>
      <p:nvGrpSpPr>
        <p:cNvPr id="1070" name="Shape 1070"/>
        <p:cNvGrpSpPr/>
        <p:nvPr/>
      </p:nvGrpSpPr>
      <p:grpSpPr>
        <a:xfrm>
          <a:off x="0" y="0"/>
          <a:ext cx="0" cy="0"/>
          <a:chOff x="0" y="0"/>
          <a:chExt cx="0" cy="0"/>
        </a:xfrm>
      </p:grpSpPr>
      <p:pic>
        <p:nvPicPr>
          <p:cNvPr id="1071" name="Google Shape;1071;p92"/>
          <p:cNvPicPr preferRelativeResize="0"/>
          <p:nvPr/>
        </p:nvPicPr>
        <p:blipFill rotWithShape="1">
          <a:blip r:embed="rId2">
            <a:alphaModFix/>
          </a:blip>
          <a:srcRect b="19302" l="0" r="0" t="20694"/>
          <a:stretch/>
        </p:blipFill>
        <p:spPr>
          <a:xfrm>
            <a:off x="0" y="1485900"/>
            <a:ext cx="9144003" cy="3657599"/>
          </a:xfrm>
          <a:prstGeom prst="rect">
            <a:avLst/>
          </a:prstGeom>
          <a:noFill/>
          <a:ln>
            <a:noFill/>
          </a:ln>
        </p:spPr>
      </p:pic>
      <p:sp>
        <p:nvSpPr>
          <p:cNvPr id="1072" name="Google Shape;1072;p92"/>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sp>
        <p:nvSpPr>
          <p:cNvPr id="1073" name="Google Shape;1073;p92"/>
          <p:cNvSpPr/>
          <p:nvPr/>
        </p:nvSpPr>
        <p:spPr>
          <a:xfrm>
            <a:off x="6511725" y="926375"/>
            <a:ext cx="5028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92"/>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pic>
        <p:nvPicPr>
          <p:cNvPr id="1075" name="Google Shape;1075;p92"/>
          <p:cNvPicPr preferRelativeResize="0"/>
          <p:nvPr/>
        </p:nvPicPr>
        <p:blipFill>
          <a:blip r:embed="rId3">
            <a:alphaModFix amt="50000"/>
          </a:blip>
          <a:stretch>
            <a:fillRect/>
          </a:stretch>
        </p:blipFill>
        <p:spPr>
          <a:xfrm rot="-38">
            <a:off x="2856511" y="4898579"/>
            <a:ext cx="914401" cy="29718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15">
  <p:cSld name="CUSTOM_25_1_1_1_1_1_1_1_1_1_1_1_1_1_1_1_1_1_1_1_1_1_1_1_1_1_1_1_1">
    <p:spTree>
      <p:nvGrpSpPr>
        <p:cNvPr id="1076" name="Shape 1076"/>
        <p:cNvGrpSpPr/>
        <p:nvPr/>
      </p:nvGrpSpPr>
      <p:grpSpPr>
        <a:xfrm>
          <a:off x="0" y="0"/>
          <a:ext cx="0" cy="0"/>
          <a:chOff x="0" y="0"/>
          <a:chExt cx="0" cy="0"/>
        </a:xfrm>
      </p:grpSpPr>
      <p:pic>
        <p:nvPicPr>
          <p:cNvPr id="1077" name="Google Shape;1077;p93"/>
          <p:cNvPicPr preferRelativeResize="0"/>
          <p:nvPr/>
        </p:nvPicPr>
        <p:blipFill rotWithShape="1">
          <a:blip r:embed="rId2">
            <a:alphaModFix/>
          </a:blip>
          <a:srcRect b="12377" l="0" r="0" t="27623"/>
          <a:stretch/>
        </p:blipFill>
        <p:spPr>
          <a:xfrm>
            <a:off x="0" y="1538175"/>
            <a:ext cx="9144003" cy="3657599"/>
          </a:xfrm>
          <a:prstGeom prst="rect">
            <a:avLst/>
          </a:prstGeom>
          <a:noFill/>
          <a:ln>
            <a:noFill/>
          </a:ln>
        </p:spPr>
      </p:pic>
      <p:sp>
        <p:nvSpPr>
          <p:cNvPr id="1078" name="Google Shape;1078;p93"/>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sp>
        <p:nvSpPr>
          <p:cNvPr id="1079" name="Google Shape;1079;p93"/>
          <p:cNvSpPr/>
          <p:nvPr/>
        </p:nvSpPr>
        <p:spPr>
          <a:xfrm>
            <a:off x="6511725" y="926375"/>
            <a:ext cx="5028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93"/>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pic>
        <p:nvPicPr>
          <p:cNvPr id="1081" name="Google Shape;1081;p93"/>
          <p:cNvPicPr preferRelativeResize="0"/>
          <p:nvPr/>
        </p:nvPicPr>
        <p:blipFill>
          <a:blip r:embed="rId3">
            <a:alphaModFix amt="50000"/>
          </a:blip>
          <a:stretch>
            <a:fillRect/>
          </a:stretch>
        </p:blipFill>
        <p:spPr>
          <a:xfrm rot="-38">
            <a:off x="7764577" y="4760537"/>
            <a:ext cx="914401" cy="29718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1">
  <p:cSld name="CUSTOM_25_1_1_1_1_1_1_1_1_1_1_1_1_2">
    <p:spTree>
      <p:nvGrpSpPr>
        <p:cNvPr id="1082" name="Shape 1082"/>
        <p:cNvGrpSpPr/>
        <p:nvPr/>
      </p:nvGrpSpPr>
      <p:grpSpPr>
        <a:xfrm>
          <a:off x="0" y="0"/>
          <a:ext cx="0" cy="0"/>
          <a:chOff x="0" y="0"/>
          <a:chExt cx="0" cy="0"/>
        </a:xfrm>
      </p:grpSpPr>
      <p:pic>
        <p:nvPicPr>
          <p:cNvPr id="1083" name="Google Shape;1083;p94"/>
          <p:cNvPicPr preferRelativeResize="0"/>
          <p:nvPr/>
        </p:nvPicPr>
        <p:blipFill rotWithShape="1">
          <a:blip r:embed="rId2">
            <a:alphaModFix/>
          </a:blip>
          <a:srcRect b="8505" l="0" r="0" t="16492"/>
          <a:stretch/>
        </p:blipFill>
        <p:spPr>
          <a:xfrm>
            <a:off x="25" y="571500"/>
            <a:ext cx="9144003" cy="4571999"/>
          </a:xfrm>
          <a:prstGeom prst="rect">
            <a:avLst/>
          </a:prstGeom>
          <a:noFill/>
          <a:ln>
            <a:noFill/>
          </a:ln>
        </p:spPr>
      </p:pic>
      <p:sp>
        <p:nvSpPr>
          <p:cNvPr id="1084" name="Google Shape;1084;p94"/>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85" name="Google Shape;1085;p94"/>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86" name="Google Shape;1086;p94"/>
          <p:cNvPicPr preferRelativeResize="0"/>
          <p:nvPr/>
        </p:nvPicPr>
        <p:blipFill>
          <a:blip r:embed="rId3">
            <a:alphaModFix amt="50000"/>
          </a:blip>
          <a:stretch>
            <a:fillRect/>
          </a:stretch>
        </p:blipFill>
        <p:spPr>
          <a:xfrm>
            <a:off x="3103871" y="3749738"/>
            <a:ext cx="914401" cy="292608"/>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2">
  <p:cSld name="CUSTOM_25_1_1_1_1_1_1_1_1_1_1_1_1_2_2">
    <p:spTree>
      <p:nvGrpSpPr>
        <p:cNvPr id="1087" name="Shape 1087"/>
        <p:cNvGrpSpPr/>
        <p:nvPr/>
      </p:nvGrpSpPr>
      <p:grpSpPr>
        <a:xfrm>
          <a:off x="0" y="0"/>
          <a:ext cx="0" cy="0"/>
          <a:chOff x="0" y="0"/>
          <a:chExt cx="0" cy="0"/>
        </a:xfrm>
      </p:grpSpPr>
      <p:pic>
        <p:nvPicPr>
          <p:cNvPr id="1088" name="Google Shape;1088;p95"/>
          <p:cNvPicPr preferRelativeResize="0"/>
          <p:nvPr/>
        </p:nvPicPr>
        <p:blipFill rotWithShape="1">
          <a:blip r:embed="rId2">
            <a:alphaModFix/>
          </a:blip>
          <a:srcRect b="18650" l="0" r="0" t="24350"/>
          <a:stretch/>
        </p:blipFill>
        <p:spPr>
          <a:xfrm>
            <a:off x="0" y="1668775"/>
            <a:ext cx="9144003" cy="3474720"/>
          </a:xfrm>
          <a:prstGeom prst="rect">
            <a:avLst/>
          </a:prstGeom>
          <a:noFill/>
          <a:ln>
            <a:noFill/>
          </a:ln>
        </p:spPr>
      </p:pic>
      <p:sp>
        <p:nvSpPr>
          <p:cNvPr id="1089" name="Google Shape;1089;p95"/>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90" name="Google Shape;1090;p95"/>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91" name="Google Shape;1091;p95"/>
          <p:cNvPicPr preferRelativeResize="0"/>
          <p:nvPr/>
        </p:nvPicPr>
        <p:blipFill>
          <a:blip r:embed="rId3">
            <a:alphaModFix amt="50000"/>
          </a:blip>
          <a:stretch>
            <a:fillRect/>
          </a:stretch>
        </p:blipFill>
        <p:spPr>
          <a:xfrm>
            <a:off x="4843258" y="3462484"/>
            <a:ext cx="914401" cy="292608"/>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4">
  <p:cSld name="CUSTOM_25_1_1_1_1_1_1_1_1_1_1_1_1_2_2_1">
    <p:spTree>
      <p:nvGrpSpPr>
        <p:cNvPr id="1092" name="Shape 1092"/>
        <p:cNvGrpSpPr/>
        <p:nvPr/>
      </p:nvGrpSpPr>
      <p:grpSpPr>
        <a:xfrm>
          <a:off x="0" y="0"/>
          <a:ext cx="0" cy="0"/>
          <a:chOff x="0" y="0"/>
          <a:chExt cx="0" cy="0"/>
        </a:xfrm>
      </p:grpSpPr>
      <p:pic>
        <p:nvPicPr>
          <p:cNvPr id="1093" name="Google Shape;1093;p96"/>
          <p:cNvPicPr preferRelativeResize="0"/>
          <p:nvPr/>
        </p:nvPicPr>
        <p:blipFill rotWithShape="1">
          <a:blip r:embed="rId2">
            <a:alphaModFix/>
          </a:blip>
          <a:srcRect b="23860" l="0" r="0" t="8639"/>
          <a:stretch/>
        </p:blipFill>
        <p:spPr>
          <a:xfrm>
            <a:off x="0" y="1028700"/>
            <a:ext cx="9144003" cy="4114799"/>
          </a:xfrm>
          <a:prstGeom prst="rect">
            <a:avLst/>
          </a:prstGeom>
          <a:noFill/>
          <a:ln>
            <a:noFill/>
          </a:ln>
        </p:spPr>
      </p:pic>
      <p:sp>
        <p:nvSpPr>
          <p:cNvPr id="1094" name="Google Shape;1094;p96"/>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95" name="Google Shape;1095;p96"/>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96" name="Google Shape;1096;p96"/>
          <p:cNvPicPr preferRelativeResize="0"/>
          <p:nvPr/>
        </p:nvPicPr>
        <p:blipFill>
          <a:blip r:embed="rId3">
            <a:alphaModFix amt="50000"/>
          </a:blip>
          <a:stretch>
            <a:fillRect/>
          </a:stretch>
        </p:blipFill>
        <p:spPr>
          <a:xfrm>
            <a:off x="7715737" y="4643355"/>
            <a:ext cx="914401" cy="292608"/>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5">
  <p:cSld name="CUSTOM_25_1_1_1_1_1_1_1_1_1_1_1_1_2_2_1_1">
    <p:spTree>
      <p:nvGrpSpPr>
        <p:cNvPr id="1097" name="Shape 1097"/>
        <p:cNvGrpSpPr/>
        <p:nvPr/>
      </p:nvGrpSpPr>
      <p:grpSpPr>
        <a:xfrm>
          <a:off x="0" y="0"/>
          <a:ext cx="0" cy="0"/>
          <a:chOff x="0" y="0"/>
          <a:chExt cx="0" cy="0"/>
        </a:xfrm>
      </p:grpSpPr>
      <p:pic>
        <p:nvPicPr>
          <p:cNvPr id="1098" name="Google Shape;1098;p97"/>
          <p:cNvPicPr preferRelativeResize="0"/>
          <p:nvPr/>
        </p:nvPicPr>
        <p:blipFill rotWithShape="1">
          <a:blip r:embed="rId2">
            <a:alphaModFix/>
          </a:blip>
          <a:srcRect b="27041" l="0" r="0" t="12959"/>
          <a:stretch/>
        </p:blipFill>
        <p:spPr>
          <a:xfrm>
            <a:off x="0" y="1485900"/>
            <a:ext cx="9144003" cy="3657599"/>
          </a:xfrm>
          <a:prstGeom prst="rect">
            <a:avLst/>
          </a:prstGeom>
          <a:noFill/>
          <a:ln>
            <a:noFill/>
          </a:ln>
        </p:spPr>
      </p:pic>
      <p:sp>
        <p:nvSpPr>
          <p:cNvPr id="1099" name="Google Shape;1099;p97"/>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00" name="Google Shape;1100;p97"/>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101" name="Google Shape;1101;p97"/>
          <p:cNvPicPr preferRelativeResize="0"/>
          <p:nvPr/>
        </p:nvPicPr>
        <p:blipFill>
          <a:blip r:embed="rId3">
            <a:alphaModFix amt="50000"/>
          </a:blip>
          <a:stretch>
            <a:fillRect/>
          </a:stretch>
        </p:blipFill>
        <p:spPr>
          <a:xfrm>
            <a:off x="6973696" y="2457359"/>
            <a:ext cx="914401" cy="292608"/>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6">
  <p:cSld name="CUSTOM_25_1_1_1_1_1_1_1_1_1_1_1_1_2_1">
    <p:spTree>
      <p:nvGrpSpPr>
        <p:cNvPr id="1102" name="Shape 1102"/>
        <p:cNvGrpSpPr/>
        <p:nvPr/>
      </p:nvGrpSpPr>
      <p:grpSpPr>
        <a:xfrm>
          <a:off x="0" y="0"/>
          <a:ext cx="0" cy="0"/>
          <a:chOff x="0" y="0"/>
          <a:chExt cx="0" cy="0"/>
        </a:xfrm>
      </p:grpSpPr>
      <p:pic>
        <p:nvPicPr>
          <p:cNvPr id="1103" name="Google Shape;1103;p98"/>
          <p:cNvPicPr preferRelativeResize="0"/>
          <p:nvPr/>
        </p:nvPicPr>
        <p:blipFill rotWithShape="1">
          <a:blip r:embed="rId2">
            <a:alphaModFix/>
          </a:blip>
          <a:srcRect b="16830" l="0" r="0" t="23166"/>
          <a:stretch/>
        </p:blipFill>
        <p:spPr>
          <a:xfrm>
            <a:off x="25" y="1485900"/>
            <a:ext cx="9144003" cy="3657599"/>
          </a:xfrm>
          <a:prstGeom prst="rect">
            <a:avLst/>
          </a:prstGeom>
          <a:noFill/>
          <a:ln>
            <a:noFill/>
          </a:ln>
        </p:spPr>
      </p:pic>
      <p:sp>
        <p:nvSpPr>
          <p:cNvPr id="1104" name="Google Shape;1104;p98"/>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05" name="Google Shape;1105;p98"/>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106" name="Google Shape;1106;p98"/>
          <p:cNvPicPr preferRelativeResize="0"/>
          <p:nvPr/>
        </p:nvPicPr>
        <p:blipFill>
          <a:blip r:embed="rId3">
            <a:alphaModFix amt="50000"/>
          </a:blip>
          <a:stretch>
            <a:fillRect/>
          </a:stretch>
        </p:blipFill>
        <p:spPr>
          <a:xfrm>
            <a:off x="1990046" y="3247088"/>
            <a:ext cx="914401" cy="292608"/>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7">
  <p:cSld name="CUSTOM_25_1_1_1_1_1_1_1_1_1_1_1_1_1_2">
    <p:spTree>
      <p:nvGrpSpPr>
        <p:cNvPr id="1107" name="Shape 1107"/>
        <p:cNvGrpSpPr/>
        <p:nvPr/>
      </p:nvGrpSpPr>
      <p:grpSpPr>
        <a:xfrm>
          <a:off x="0" y="0"/>
          <a:ext cx="0" cy="0"/>
          <a:chOff x="0" y="0"/>
          <a:chExt cx="0" cy="0"/>
        </a:xfrm>
      </p:grpSpPr>
      <p:pic>
        <p:nvPicPr>
          <p:cNvPr id="1108" name="Google Shape;1108;p99"/>
          <p:cNvPicPr preferRelativeResize="0"/>
          <p:nvPr/>
        </p:nvPicPr>
        <p:blipFill rotWithShape="1">
          <a:blip r:embed="rId2">
            <a:alphaModFix/>
          </a:blip>
          <a:srcRect b="24256" l="0" r="0" t="16041"/>
          <a:stretch/>
        </p:blipFill>
        <p:spPr>
          <a:xfrm>
            <a:off x="0" y="1485901"/>
            <a:ext cx="9144003" cy="3657599"/>
          </a:xfrm>
          <a:prstGeom prst="rect">
            <a:avLst/>
          </a:prstGeom>
          <a:noFill/>
          <a:ln>
            <a:noFill/>
          </a:ln>
        </p:spPr>
      </p:pic>
      <p:sp>
        <p:nvSpPr>
          <p:cNvPr id="1109" name="Google Shape;1109;p99"/>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10" name="Google Shape;1110;p99"/>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111" name="Google Shape;1111;p99"/>
          <p:cNvPicPr preferRelativeResize="0"/>
          <p:nvPr/>
        </p:nvPicPr>
        <p:blipFill>
          <a:blip r:embed="rId3">
            <a:alphaModFix amt="50000"/>
          </a:blip>
          <a:stretch>
            <a:fillRect/>
          </a:stretch>
        </p:blipFill>
        <p:spPr>
          <a:xfrm>
            <a:off x="7747364" y="4930659"/>
            <a:ext cx="914401" cy="292608"/>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8">
  <p:cSld name="CUSTOM_25_1_1_1_1_1_1_1_1_1_3">
    <p:spTree>
      <p:nvGrpSpPr>
        <p:cNvPr id="1112" name="Shape 1112"/>
        <p:cNvGrpSpPr/>
        <p:nvPr/>
      </p:nvGrpSpPr>
      <p:grpSpPr>
        <a:xfrm>
          <a:off x="0" y="0"/>
          <a:ext cx="0" cy="0"/>
          <a:chOff x="0" y="0"/>
          <a:chExt cx="0" cy="0"/>
        </a:xfrm>
      </p:grpSpPr>
      <p:pic>
        <p:nvPicPr>
          <p:cNvPr id="1113" name="Google Shape;1113;p100"/>
          <p:cNvPicPr preferRelativeResize="0"/>
          <p:nvPr/>
        </p:nvPicPr>
        <p:blipFill rotWithShape="1">
          <a:blip r:embed="rId2">
            <a:alphaModFix/>
          </a:blip>
          <a:srcRect b="19161" l="0" r="0" t="13674"/>
          <a:stretch/>
        </p:blipFill>
        <p:spPr>
          <a:xfrm>
            <a:off x="-55850" y="1028700"/>
            <a:ext cx="9144003" cy="4114799"/>
          </a:xfrm>
          <a:prstGeom prst="rect">
            <a:avLst/>
          </a:prstGeom>
          <a:noFill/>
          <a:ln>
            <a:noFill/>
          </a:ln>
        </p:spPr>
      </p:pic>
      <p:sp>
        <p:nvSpPr>
          <p:cNvPr id="1114" name="Google Shape;1114;p100"/>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15" name="Google Shape;1115;p100"/>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116" name="Google Shape;1116;p100"/>
          <p:cNvPicPr preferRelativeResize="0"/>
          <p:nvPr/>
        </p:nvPicPr>
        <p:blipFill>
          <a:blip r:embed="rId3">
            <a:alphaModFix amt="50000"/>
          </a:blip>
          <a:stretch>
            <a:fillRect/>
          </a:stretch>
        </p:blipFill>
        <p:spPr>
          <a:xfrm>
            <a:off x="4058950" y="3763193"/>
            <a:ext cx="914401" cy="29260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07" Type="http://schemas.openxmlformats.org/officeDocument/2006/relationships/slideLayout" Target="../slideLayouts/slideLayout106.xml"/><Relationship Id="rId106" Type="http://schemas.openxmlformats.org/officeDocument/2006/relationships/slideLayout" Target="../slideLayouts/slideLayout105.xml"/><Relationship Id="rId105" Type="http://schemas.openxmlformats.org/officeDocument/2006/relationships/slideLayout" Target="../slideLayouts/slideLayout104.xml"/><Relationship Id="rId104" Type="http://schemas.openxmlformats.org/officeDocument/2006/relationships/slideLayout" Target="../slideLayouts/slideLayout103.xml"/><Relationship Id="rId109" Type="http://schemas.openxmlformats.org/officeDocument/2006/relationships/theme" Target="../theme/theme2.xml"/><Relationship Id="rId108" Type="http://schemas.openxmlformats.org/officeDocument/2006/relationships/slideLayout" Target="../slideLayouts/slideLayout107.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103" Type="http://schemas.openxmlformats.org/officeDocument/2006/relationships/slideLayout" Target="../slideLayouts/slideLayout102.xml"/><Relationship Id="rId102" Type="http://schemas.openxmlformats.org/officeDocument/2006/relationships/slideLayout" Target="../slideLayouts/slideLayout101.xml"/><Relationship Id="rId101" Type="http://schemas.openxmlformats.org/officeDocument/2006/relationships/slideLayout" Target="../slideLayouts/slideLayout100.xml"/><Relationship Id="rId100" Type="http://schemas.openxmlformats.org/officeDocument/2006/relationships/slideLayout" Target="../slideLayouts/slideLayout99.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95" Type="http://schemas.openxmlformats.org/officeDocument/2006/relationships/slideLayout" Target="../slideLayouts/slideLayout94.xml"/><Relationship Id="rId94" Type="http://schemas.openxmlformats.org/officeDocument/2006/relationships/slideLayout" Target="../slideLayouts/slideLayout93.xml"/><Relationship Id="rId97" Type="http://schemas.openxmlformats.org/officeDocument/2006/relationships/slideLayout" Target="../slideLayouts/slideLayout96.xml"/><Relationship Id="rId96" Type="http://schemas.openxmlformats.org/officeDocument/2006/relationships/slideLayout" Target="../slideLayouts/slideLayout95.xml"/><Relationship Id="rId11" Type="http://schemas.openxmlformats.org/officeDocument/2006/relationships/slideLayout" Target="../slideLayouts/slideLayout10.xml"/><Relationship Id="rId99" Type="http://schemas.openxmlformats.org/officeDocument/2006/relationships/slideLayout" Target="../slideLayouts/slideLayout98.xml"/><Relationship Id="rId10" Type="http://schemas.openxmlformats.org/officeDocument/2006/relationships/slideLayout" Target="../slideLayouts/slideLayout9.xml"/><Relationship Id="rId98" Type="http://schemas.openxmlformats.org/officeDocument/2006/relationships/slideLayout" Target="../slideLayouts/slideLayout97.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91" Type="http://schemas.openxmlformats.org/officeDocument/2006/relationships/slideLayout" Target="../slideLayouts/slideLayout90.xml"/><Relationship Id="rId90" Type="http://schemas.openxmlformats.org/officeDocument/2006/relationships/slideLayout" Target="../slideLayouts/slideLayout89.xml"/><Relationship Id="rId93" Type="http://schemas.openxmlformats.org/officeDocument/2006/relationships/slideLayout" Target="../slideLayouts/slideLayout92.xml"/><Relationship Id="rId92" Type="http://schemas.openxmlformats.org/officeDocument/2006/relationships/slideLayout" Target="../slideLayouts/slideLayout9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 Id="rId84" Type="http://schemas.openxmlformats.org/officeDocument/2006/relationships/slideLayout" Target="../slideLayouts/slideLayout83.xml"/><Relationship Id="rId83" Type="http://schemas.openxmlformats.org/officeDocument/2006/relationships/slideLayout" Target="../slideLayouts/slideLayout82.xml"/><Relationship Id="rId86" Type="http://schemas.openxmlformats.org/officeDocument/2006/relationships/slideLayout" Target="../slideLayouts/slideLayout85.xml"/><Relationship Id="rId85" Type="http://schemas.openxmlformats.org/officeDocument/2006/relationships/slideLayout" Target="../slideLayouts/slideLayout84.xml"/><Relationship Id="rId88" Type="http://schemas.openxmlformats.org/officeDocument/2006/relationships/slideLayout" Target="../slideLayouts/slideLayout87.xml"/><Relationship Id="rId87" Type="http://schemas.openxmlformats.org/officeDocument/2006/relationships/slideLayout" Target="../slideLayouts/slideLayout86.xml"/><Relationship Id="rId89" Type="http://schemas.openxmlformats.org/officeDocument/2006/relationships/slideLayout" Target="../slideLayouts/slideLayout88.xml"/><Relationship Id="rId80" Type="http://schemas.openxmlformats.org/officeDocument/2006/relationships/slideLayout" Target="../slideLayouts/slideLayout79.xml"/><Relationship Id="rId82" Type="http://schemas.openxmlformats.org/officeDocument/2006/relationships/slideLayout" Target="../slideLayouts/slideLayout81.xml"/><Relationship Id="rId81" Type="http://schemas.openxmlformats.org/officeDocument/2006/relationships/slideLayout" Target="../slideLayouts/slideLayout80.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73" Type="http://schemas.openxmlformats.org/officeDocument/2006/relationships/slideLayout" Target="../slideLayouts/slideLayout72.xml"/><Relationship Id="rId72" Type="http://schemas.openxmlformats.org/officeDocument/2006/relationships/slideLayout" Target="../slideLayouts/slideLayout71.xml"/><Relationship Id="rId75" Type="http://schemas.openxmlformats.org/officeDocument/2006/relationships/slideLayout" Target="../slideLayouts/slideLayout74.xml"/><Relationship Id="rId74" Type="http://schemas.openxmlformats.org/officeDocument/2006/relationships/slideLayout" Target="../slideLayouts/slideLayout73.xml"/><Relationship Id="rId77" Type="http://schemas.openxmlformats.org/officeDocument/2006/relationships/slideLayout" Target="../slideLayouts/slideLayout76.xml"/><Relationship Id="rId76" Type="http://schemas.openxmlformats.org/officeDocument/2006/relationships/slideLayout" Target="../slideLayouts/slideLayout75.xml"/><Relationship Id="rId79" Type="http://schemas.openxmlformats.org/officeDocument/2006/relationships/slideLayout" Target="../slideLayouts/slideLayout78.xml"/><Relationship Id="rId78" Type="http://schemas.openxmlformats.org/officeDocument/2006/relationships/slideLayout" Target="../slideLayouts/slideLayout77.xml"/><Relationship Id="rId71" Type="http://schemas.openxmlformats.org/officeDocument/2006/relationships/slideLayout" Target="../slideLayouts/slideLayout70.xml"/><Relationship Id="rId70" Type="http://schemas.openxmlformats.org/officeDocument/2006/relationships/slideLayout" Target="../slideLayouts/slideLayout69.xml"/><Relationship Id="rId62" Type="http://schemas.openxmlformats.org/officeDocument/2006/relationships/slideLayout" Target="../slideLayouts/slideLayout61.xml"/><Relationship Id="rId61" Type="http://schemas.openxmlformats.org/officeDocument/2006/relationships/slideLayout" Target="../slideLayouts/slideLayout60.xml"/><Relationship Id="rId64" Type="http://schemas.openxmlformats.org/officeDocument/2006/relationships/slideLayout" Target="../slideLayouts/slideLayout63.xml"/><Relationship Id="rId63" Type="http://schemas.openxmlformats.org/officeDocument/2006/relationships/slideLayout" Target="../slideLayouts/slideLayout62.xml"/><Relationship Id="rId66" Type="http://schemas.openxmlformats.org/officeDocument/2006/relationships/slideLayout" Target="../slideLayouts/slideLayout65.xml"/><Relationship Id="rId65" Type="http://schemas.openxmlformats.org/officeDocument/2006/relationships/slideLayout" Target="../slideLayouts/slideLayout64.xml"/><Relationship Id="rId68" Type="http://schemas.openxmlformats.org/officeDocument/2006/relationships/slideLayout" Target="../slideLayouts/slideLayout67.xml"/><Relationship Id="rId67" Type="http://schemas.openxmlformats.org/officeDocument/2006/relationships/slideLayout" Target="../slideLayouts/slideLayout66.xml"/><Relationship Id="rId60" Type="http://schemas.openxmlformats.org/officeDocument/2006/relationships/slideLayout" Target="../slideLayouts/slideLayout59.xml"/><Relationship Id="rId69" Type="http://schemas.openxmlformats.org/officeDocument/2006/relationships/slideLayout" Target="../slideLayouts/slideLayout6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55" Type="http://schemas.openxmlformats.org/officeDocument/2006/relationships/slideLayout" Target="../slideLayouts/slideLayout54.xml"/><Relationship Id="rId54" Type="http://schemas.openxmlformats.org/officeDocument/2006/relationships/slideLayout" Target="../slideLayouts/slideLayout53.xml"/><Relationship Id="rId57" Type="http://schemas.openxmlformats.org/officeDocument/2006/relationships/slideLayout" Target="../slideLayouts/slideLayout56.xml"/><Relationship Id="rId56" Type="http://schemas.openxmlformats.org/officeDocument/2006/relationships/slideLayout" Target="../slideLayouts/slideLayout55.xml"/><Relationship Id="rId59" Type="http://schemas.openxmlformats.org/officeDocument/2006/relationships/slideLayout" Target="../slideLayouts/slideLayout58.xml"/><Relationship Id="rId58" Type="http://schemas.openxmlformats.org/officeDocument/2006/relationships/slideLayout" Target="../slideLayouts/slideLayout5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8.xml"/><Relationship Id="rId10" Type="http://schemas.openxmlformats.org/officeDocument/2006/relationships/slideLayout" Target="../slideLayouts/slideLayout117.xml"/><Relationship Id="rId12" Type="http://schemas.openxmlformats.org/officeDocument/2006/relationships/theme" Target="../theme/theme1.xml"/><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Rajdhani"/>
              <a:buNone/>
              <a:defRPr b="1" sz="2800">
                <a:solidFill>
                  <a:schemeClr val="dk1"/>
                </a:solidFill>
                <a:latin typeface="Rajdhani"/>
                <a:ea typeface="Rajdhani"/>
                <a:cs typeface="Rajdhani"/>
                <a:sym typeface="Rajdhani"/>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990900"/>
          </a:xfrm>
          <a:prstGeom prst="rect">
            <a:avLst/>
          </a:prstGeom>
          <a:noFill/>
          <a:ln>
            <a:noFill/>
          </a:ln>
        </p:spPr>
        <p:txBody>
          <a:bodyPr anchorCtr="0" anchor="t" bIns="274300" lIns="91425" spcFirstLastPara="1" rIns="91425" wrap="square" tIns="91425">
            <a:normAutofit/>
          </a:bodyPr>
          <a:lstStyle>
            <a:lvl1pPr indent="-342900" lvl="0" marL="457200">
              <a:lnSpc>
                <a:spcPct val="115000"/>
              </a:lnSpc>
              <a:spcBef>
                <a:spcPts val="0"/>
              </a:spcBef>
              <a:spcAft>
                <a:spcPts val="0"/>
              </a:spcAft>
              <a:buClr>
                <a:schemeClr val="accent1"/>
              </a:buClr>
              <a:buSzPts val="1800"/>
              <a:buFont typeface="Source Sans Pro"/>
              <a:buChar char="○"/>
              <a:defRPr sz="1800">
                <a:solidFill>
                  <a:schemeClr val="dk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accent1"/>
              </a:buClr>
              <a:buSzPts val="1400"/>
              <a:buFont typeface="Source Sans Pro"/>
              <a:buChar char="♮"/>
              <a:defRPr>
                <a:solidFill>
                  <a:schemeClr val="dk2"/>
                </a:solidFill>
                <a:latin typeface="Source Sans Pro"/>
                <a:ea typeface="Source Sans Pro"/>
                <a:cs typeface="Source Sans Pro"/>
                <a:sym typeface="Source Sans Pro"/>
              </a:defRPr>
            </a:lvl2pPr>
            <a:lvl3pPr indent="-304800" lvl="2" marL="1371600">
              <a:lnSpc>
                <a:spcPct val="115000"/>
              </a:lnSpc>
              <a:spcBef>
                <a:spcPts val="0"/>
              </a:spcBef>
              <a:spcAft>
                <a:spcPts val="0"/>
              </a:spcAft>
              <a:buClr>
                <a:schemeClr val="accent1"/>
              </a:buClr>
              <a:buSzPts val="1200"/>
              <a:buFont typeface="Source Sans Pro"/>
              <a:buChar char="♯"/>
              <a:defRPr sz="1200">
                <a:solidFill>
                  <a:schemeClr val="dk2"/>
                </a:solidFill>
                <a:latin typeface="Source Sans Pro"/>
                <a:ea typeface="Source Sans Pro"/>
                <a:cs typeface="Source Sans Pro"/>
                <a:sym typeface="Source Sans Pro"/>
              </a:defRPr>
            </a:lvl3pPr>
            <a:lvl4pPr indent="-304800" lvl="3" marL="1828800">
              <a:lnSpc>
                <a:spcPct val="115000"/>
              </a:lnSpc>
              <a:spcBef>
                <a:spcPts val="0"/>
              </a:spcBef>
              <a:spcAft>
                <a:spcPts val="0"/>
              </a:spcAft>
              <a:buClr>
                <a:schemeClr val="accent1"/>
              </a:buClr>
              <a:buSzPts val="1200"/>
              <a:buFont typeface="Source Sans Pro"/>
              <a:buChar char="♭"/>
              <a:defRPr sz="1200">
                <a:solidFill>
                  <a:schemeClr val="dk2"/>
                </a:solidFill>
                <a:latin typeface="Source Sans Pro"/>
                <a:ea typeface="Source Sans Pro"/>
                <a:cs typeface="Source Sans Pro"/>
                <a:sym typeface="Source Sans Pro"/>
              </a:defRPr>
            </a:lvl4pPr>
            <a:lvl5pPr indent="-292100" lvl="4" marL="2286000">
              <a:lnSpc>
                <a:spcPct val="115000"/>
              </a:lnSpc>
              <a:spcBef>
                <a:spcPts val="0"/>
              </a:spcBef>
              <a:spcAft>
                <a:spcPts val="0"/>
              </a:spcAft>
              <a:buClr>
                <a:schemeClr val="accent1"/>
              </a:buClr>
              <a:buSzPts val="1000"/>
              <a:buFont typeface="Source Sans Pro"/>
              <a:buChar char="𝄪"/>
              <a:defRPr sz="1000">
                <a:solidFill>
                  <a:schemeClr val="dk2"/>
                </a:solidFill>
                <a:latin typeface="Source Sans Pro"/>
                <a:ea typeface="Source Sans Pro"/>
                <a:cs typeface="Source Sans Pro"/>
                <a:sym typeface="Source Sans Pro"/>
              </a:defRPr>
            </a:lvl5pPr>
            <a:lvl6pPr indent="-292100" lvl="5" marL="2743200">
              <a:lnSpc>
                <a:spcPct val="115000"/>
              </a:lnSpc>
              <a:spcBef>
                <a:spcPts val="0"/>
              </a:spcBef>
              <a:spcAft>
                <a:spcPts val="0"/>
              </a:spcAft>
              <a:buClr>
                <a:schemeClr val="accent1"/>
              </a:buClr>
              <a:buSzPts val="1000"/>
              <a:buFont typeface="Source Sans Pro"/>
              <a:buChar char="𝄫"/>
              <a:defRPr sz="1000">
                <a:solidFill>
                  <a:schemeClr val="dk2"/>
                </a:solidFill>
                <a:latin typeface="Source Sans Pro"/>
                <a:ea typeface="Source Sans Pro"/>
                <a:cs typeface="Source Sans Pro"/>
                <a:sym typeface="Source Sans Pro"/>
              </a:defRPr>
            </a:lvl6pPr>
            <a:lvl7pPr indent="-279400" lvl="6" marL="3200400">
              <a:lnSpc>
                <a:spcPct val="115000"/>
              </a:lnSpc>
              <a:spcBef>
                <a:spcPts val="0"/>
              </a:spcBef>
              <a:spcAft>
                <a:spcPts val="0"/>
              </a:spcAft>
              <a:buClr>
                <a:schemeClr val="accent1"/>
              </a:buClr>
              <a:buSzPts val="800"/>
              <a:buFont typeface="Source Sans Pro"/>
              <a:buChar char="𝄞"/>
              <a:defRPr sz="800">
                <a:solidFill>
                  <a:schemeClr val="dk2"/>
                </a:solidFill>
                <a:latin typeface="Source Sans Pro"/>
                <a:ea typeface="Source Sans Pro"/>
                <a:cs typeface="Source Sans Pro"/>
                <a:sym typeface="Source Sans Pro"/>
              </a:defRPr>
            </a:lvl7pPr>
            <a:lvl8pPr indent="-279400" lvl="7" marL="3657600">
              <a:lnSpc>
                <a:spcPct val="115000"/>
              </a:lnSpc>
              <a:spcBef>
                <a:spcPts val="0"/>
              </a:spcBef>
              <a:spcAft>
                <a:spcPts val="0"/>
              </a:spcAft>
              <a:buClr>
                <a:schemeClr val="accent1"/>
              </a:buClr>
              <a:buSzPts val="800"/>
              <a:buFont typeface="Source Sans Pro"/>
              <a:buChar char="𝄢"/>
              <a:defRPr sz="800">
                <a:solidFill>
                  <a:schemeClr val="dk2"/>
                </a:solidFill>
                <a:latin typeface="Source Sans Pro"/>
                <a:ea typeface="Source Sans Pro"/>
                <a:cs typeface="Source Sans Pro"/>
                <a:sym typeface="Source Sans Pro"/>
              </a:defRPr>
            </a:lvl8pPr>
            <a:lvl9pPr indent="-266700" lvl="8" marL="4114800">
              <a:lnSpc>
                <a:spcPct val="115000"/>
              </a:lnSpc>
              <a:spcBef>
                <a:spcPts val="0"/>
              </a:spcBef>
              <a:spcAft>
                <a:spcPts val="0"/>
              </a:spcAft>
              <a:buClr>
                <a:schemeClr val="accent1"/>
              </a:buClr>
              <a:buSzPts val="600"/>
              <a:buFont typeface="Source Sans Pro"/>
              <a:buChar char="𝄡"/>
              <a:defRPr sz="600">
                <a:solidFill>
                  <a:schemeClr val="dk2"/>
                </a:solidFill>
                <a:latin typeface="Source Sans Pro"/>
                <a:ea typeface="Source Sans Pro"/>
                <a:cs typeface="Source Sans Pro"/>
                <a:sym typeface="Source Sans Pro"/>
              </a:defRPr>
            </a:lvl9pPr>
          </a:lstStyle>
          <a:p/>
        </p:txBody>
      </p:sp>
      <p:pic>
        <p:nvPicPr>
          <p:cNvPr id="8" name="Google Shape;8;p1"/>
          <p:cNvPicPr preferRelativeResize="0"/>
          <p:nvPr/>
        </p:nvPicPr>
        <p:blipFill rotWithShape="1">
          <a:blip r:embed="rId1">
            <a:alphaModFix/>
          </a:blip>
          <a:srcRect b="15094" l="0" r="0" t="15087"/>
          <a:stretch/>
        </p:blipFill>
        <p:spPr>
          <a:xfrm>
            <a:off x="7113602" y="4571380"/>
            <a:ext cx="1946777" cy="4386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 id="2147483706" r:id="rId60"/>
    <p:sldLayoutId id="2147483707" r:id="rId61"/>
    <p:sldLayoutId id="2147483708" r:id="rId62"/>
    <p:sldLayoutId id="2147483709" r:id="rId63"/>
    <p:sldLayoutId id="2147483710" r:id="rId64"/>
    <p:sldLayoutId id="2147483711" r:id="rId65"/>
    <p:sldLayoutId id="2147483712" r:id="rId66"/>
    <p:sldLayoutId id="2147483713" r:id="rId67"/>
    <p:sldLayoutId id="2147483714" r:id="rId68"/>
    <p:sldLayoutId id="2147483715" r:id="rId69"/>
    <p:sldLayoutId id="2147483716" r:id="rId70"/>
    <p:sldLayoutId id="2147483717" r:id="rId71"/>
    <p:sldLayoutId id="2147483718" r:id="rId72"/>
    <p:sldLayoutId id="2147483719" r:id="rId73"/>
    <p:sldLayoutId id="2147483720" r:id="rId74"/>
    <p:sldLayoutId id="2147483721" r:id="rId75"/>
    <p:sldLayoutId id="2147483722" r:id="rId76"/>
    <p:sldLayoutId id="2147483723" r:id="rId77"/>
    <p:sldLayoutId id="2147483724" r:id="rId78"/>
    <p:sldLayoutId id="2147483725" r:id="rId79"/>
    <p:sldLayoutId id="2147483726" r:id="rId80"/>
    <p:sldLayoutId id="2147483727" r:id="rId81"/>
    <p:sldLayoutId id="2147483728" r:id="rId82"/>
    <p:sldLayoutId id="2147483729" r:id="rId83"/>
    <p:sldLayoutId id="2147483730" r:id="rId84"/>
    <p:sldLayoutId id="2147483731" r:id="rId85"/>
    <p:sldLayoutId id="2147483732" r:id="rId86"/>
    <p:sldLayoutId id="2147483733" r:id="rId87"/>
    <p:sldLayoutId id="2147483734" r:id="rId88"/>
    <p:sldLayoutId id="2147483735" r:id="rId89"/>
    <p:sldLayoutId id="2147483736" r:id="rId90"/>
    <p:sldLayoutId id="2147483737" r:id="rId91"/>
    <p:sldLayoutId id="2147483738" r:id="rId92"/>
    <p:sldLayoutId id="2147483739" r:id="rId93"/>
    <p:sldLayoutId id="2147483740" r:id="rId94"/>
    <p:sldLayoutId id="2147483741" r:id="rId95"/>
    <p:sldLayoutId id="2147483742" r:id="rId96"/>
    <p:sldLayoutId id="2147483743" r:id="rId97"/>
    <p:sldLayoutId id="2147483744" r:id="rId98"/>
    <p:sldLayoutId id="2147483745" r:id="rId99"/>
    <p:sldLayoutId id="2147483746" r:id="rId100"/>
    <p:sldLayoutId id="2147483747" r:id="rId101"/>
    <p:sldLayoutId id="2147483748" r:id="rId102"/>
    <p:sldLayoutId id="2147483749" r:id="rId103"/>
    <p:sldLayoutId id="2147483750" r:id="rId104"/>
    <p:sldLayoutId id="2147483751" r:id="rId105"/>
    <p:sldLayoutId id="2147483752" r:id="rId106"/>
    <p:sldLayoutId id="2147483753" r:id="rId107"/>
    <p:sldLayoutId id="2147483754" r:id="rId10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2" name="Shape 1162"/>
        <p:cNvGrpSpPr/>
        <p:nvPr/>
      </p:nvGrpSpPr>
      <p:grpSpPr>
        <a:xfrm>
          <a:off x="0" y="0"/>
          <a:ext cx="0" cy="0"/>
          <a:chOff x="0" y="0"/>
          <a:chExt cx="0" cy="0"/>
        </a:xfrm>
      </p:grpSpPr>
      <p:sp>
        <p:nvSpPr>
          <p:cNvPr id="1163" name="Google Shape;1163;p10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64" name="Google Shape;1164;p109"/>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65" name="Google Shape;1165;p10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66" name="Google Shape;1166;p10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67" name="Google Shape;1167;p10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www.youtube.com/watch?v=-jw1Rahbgfc" TargetMode="External"/><Relationship Id="rId4" Type="http://schemas.openxmlformats.org/officeDocument/2006/relationships/image" Target="../media/image60.jpg"/><Relationship Id="rId5" Type="http://schemas.openxmlformats.org/officeDocument/2006/relationships/image" Target="../media/image8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68.png"/><Relationship Id="rId4" Type="http://schemas.openxmlformats.org/officeDocument/2006/relationships/hyperlink" Target="http://drive.google.com/file/d/1su10Ny_7RMMqcHeqEDV1DOe3Kt8fDzNI/view" TargetMode="External"/><Relationship Id="rId5"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pdxscholar.library.pdx.edu/open_access_etds/5365/" TargetMode="Externa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www.fao.org/food-loss-and-waste/en/" TargetMode="External"/><Relationship Id="rId4" Type="http://schemas.openxmlformats.org/officeDocument/2006/relationships/hyperlink" Target="http://www.fao.org/food-loss-and-waste/en/" TargetMode="External"/><Relationship Id="rId5" Type="http://schemas.openxmlformats.org/officeDocument/2006/relationships/hyperlink" Target="https://data.worldbank.org/" TargetMode="External"/><Relationship Id="rId6" Type="http://schemas.openxmlformats.org/officeDocument/2006/relationships/hyperlink" Target="https://data.worldbank.org/" TargetMode="External"/><Relationship Id="rId7" Type="http://schemas.openxmlformats.org/officeDocument/2006/relationships/hyperlink" Target="https://www.ers.usda.gov/data-products/food-loss-waste-databases/" TargetMode="External"/><Relationship Id="rId8" Type="http://schemas.openxmlformats.org/officeDocument/2006/relationships/hyperlink" Target="https://www.ers.usda.gov/data-products/food-loss-waste-databas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www.winnowsolutions.com/company" TargetMode="External"/><Relationship Id="rId4" Type="http://schemas.openxmlformats.org/officeDocument/2006/relationships/hyperlink" Target="https://www.winnowsolutions.com/compan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7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82.jpg"/><Relationship Id="rId4" Type="http://schemas.openxmlformats.org/officeDocument/2006/relationships/image" Target="../media/image8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docs.google.com/spreadsheets/d/1wdzJTOLwqvr73J6LJoI0dmwuy37GM0YrdIcirXiwDps/edit?usp=sha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docs.google.com/spreadsheets/d/1wdzJTOLwqvr73J6LJoI0dmwuy37GM0YrdIcirXiwDps/edit?usp=sharing" TargetMode="External"/><Relationship Id="rId4" Type="http://schemas.openxmlformats.org/officeDocument/2006/relationships/image" Target="../media/image67.png"/><Relationship Id="rId5" Type="http://schemas.openxmlformats.org/officeDocument/2006/relationships/image" Target="../media/image66.png"/><Relationship Id="rId6"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7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7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8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6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8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80.jpg"/><Relationship Id="rId4" Type="http://schemas.openxmlformats.org/officeDocument/2006/relationships/image" Target="../media/image7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7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hyperlink" Target="https://universe.roboflow.com/food-1b74y/food-waste-detection-jghxg/browse?queryText=&amp;pageSize=50&amp;startingIndex=0&amp;browseQuery=tru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43.xml"/><Relationship Id="rId3" Type="http://schemas.openxmlformats.org/officeDocument/2006/relationships/hyperlink" Target="https://orbisk.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2.xml"/><Relationship Id="rId3" Type="http://schemas.openxmlformats.org/officeDocument/2006/relationships/image" Target="../media/image87.jpg"/><Relationship Id="rId4" Type="http://schemas.openxmlformats.org/officeDocument/2006/relationships/image" Target="../media/image9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3.xml"/><Relationship Id="rId3" Type="http://schemas.openxmlformats.org/officeDocument/2006/relationships/image" Target="../media/image81.png"/><Relationship Id="rId4" Type="http://schemas.openxmlformats.org/officeDocument/2006/relationships/image" Target="../media/image85.png"/><Relationship Id="rId5" Type="http://schemas.openxmlformats.org/officeDocument/2006/relationships/image" Target="../media/image88.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hyperlink" Target="https://orbisk.com/" TargetMode="External"/><Relationship Id="rId10" Type="http://schemas.openxmlformats.org/officeDocument/2006/relationships/hyperlink" Target="https://www.vision-systems.com/embedded/article/14292034/lufthansa-developing-vision-system-to-analyze-food-waste" TargetMode="External"/><Relationship Id="rId13" Type="http://schemas.openxmlformats.org/officeDocument/2006/relationships/hyperlink" Target="https://www.nuvi-labs.com/about" TargetMode="External"/><Relationship Id="rId12" Type="http://schemas.openxmlformats.org/officeDocument/2006/relationships/hyperlink" Target="https://aivero.com/2021/07/23/fighting-food-waste-with-3d-machine-vision-data-capture/" TargetMode="External"/><Relationship Id="rId15" Type="http://schemas.openxmlformats.org/officeDocument/2006/relationships/hyperlink" Target="http://drive.google.com/file/d/12uNjtjd-hvBk2NCV72XC_K1v0dtvfopR/view" TargetMode="External"/><Relationship Id="rId14" Type="http://schemas.openxmlformats.org/officeDocument/2006/relationships/hyperlink" Target="https://aws.amazon.com/blogs/publicsector/zero-waste-zero-hunger-using-data-ai-reduce-food-waste-south-korea/" TargetMode="External"/><Relationship Id="rId16" Type="http://schemas.openxmlformats.org/officeDocument/2006/relationships/image" Target="../media/image48.png"/><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www.winnowsolutions.com/" TargetMode="External"/><Relationship Id="rId4" Type="http://schemas.openxmlformats.org/officeDocument/2006/relationships/hyperlink" Target="https://www.computerweekly.com/news/252465110/How-computer-vision-powered-by-Nvidia-helped-Winnow-tackle-food-waste" TargetMode="External"/><Relationship Id="rId9" Type="http://schemas.openxmlformats.org/officeDocument/2006/relationships/hyperlink" Target="https://www.grocerydive.com/news/lunds-byerlys-artificial-intelligence-computer-vision-phood-food-waste/648031/" TargetMode="External"/><Relationship Id="rId5" Type="http://schemas.openxmlformats.org/officeDocument/2006/relationships/hyperlink" Target="https://www.foxnews.com/lifestyle/how-ai-machine-learning-revealing-food-waste-commercial-kitchens-restaurants-real-time" TargetMode="External"/><Relationship Id="rId6" Type="http://schemas.openxmlformats.org/officeDocument/2006/relationships/hyperlink" Target="https://flovisionsolutions.com/" TargetMode="External"/><Relationship Id="rId7" Type="http://schemas.openxmlformats.org/officeDocument/2006/relationships/hyperlink" Target="https://www.siliconrepublic.com/start-ups/flowaste-food-waste-computer-vision-machine-learning-trinity-engineering" TargetMode="External"/><Relationship Id="rId8" Type="http://schemas.openxmlformats.org/officeDocument/2006/relationships/hyperlink" Target="https://www.phoodsolutions.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21"/>
          <p:cNvSpPr txBox="1"/>
          <p:nvPr>
            <p:ph type="ctrTitle"/>
          </p:nvPr>
        </p:nvSpPr>
        <p:spPr>
          <a:xfrm>
            <a:off x="311708" y="603226"/>
            <a:ext cx="8520600" cy="117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Smart Compost Bin</a:t>
            </a:r>
            <a:endParaRPr/>
          </a:p>
        </p:txBody>
      </p:sp>
      <p:sp>
        <p:nvSpPr>
          <p:cNvPr id="1242" name="Google Shape;1242;p121"/>
          <p:cNvSpPr txBox="1"/>
          <p:nvPr>
            <p:ph idx="1" type="subTitle"/>
          </p:nvPr>
        </p:nvSpPr>
        <p:spPr>
          <a:xfrm>
            <a:off x="311700" y="1779526"/>
            <a:ext cx="8520600" cy="585300"/>
          </a:xfrm>
          <a:prstGeom prst="rect">
            <a:avLst/>
          </a:prstGeom>
        </p:spPr>
        <p:txBody>
          <a:bodyPr anchorCtr="0" anchor="t" bIns="274300" lIns="91425" spcFirstLastPara="1" rIns="91425" wrap="square" tIns="91425">
            <a:normAutofit fontScale="62500" lnSpcReduction="20000"/>
          </a:bodyPr>
          <a:lstStyle/>
          <a:p>
            <a:pPr indent="0" lvl="0" marL="0" rtl="0" algn="ctr">
              <a:spcBef>
                <a:spcPts val="0"/>
              </a:spcBef>
              <a:spcAft>
                <a:spcPts val="0"/>
              </a:spcAft>
              <a:buNone/>
            </a:pPr>
            <a:r>
              <a:rPr lang="en"/>
              <a:t>Summer 2023 Meeting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30"/>
          <p:cNvSpPr txBox="1"/>
          <p:nvPr>
            <p:ph idx="1" type="body"/>
          </p:nvPr>
        </p:nvSpPr>
        <p:spPr>
          <a:xfrm>
            <a:off x="317188" y="1371451"/>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302" name="Google Shape;1302;p130"/>
          <p:cNvSpPr txBox="1"/>
          <p:nvPr>
            <p:ph idx="2" type="body"/>
          </p:nvPr>
        </p:nvSpPr>
        <p:spPr>
          <a:xfrm>
            <a:off x="4660475" y="1371456"/>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Nuvilab (Food segmentation with calorie and weight estimation)</a:t>
            </a:r>
            <a:endParaRPr/>
          </a:p>
        </p:txBody>
      </p:sp>
      <p:sp>
        <p:nvSpPr>
          <p:cNvPr id="1303" name="Google Shape;1303;p130"/>
          <p:cNvSpPr txBox="1"/>
          <p:nvPr>
            <p:ph idx="3" type="body"/>
          </p:nvPr>
        </p:nvSpPr>
        <p:spPr>
          <a:xfrm>
            <a:off x="7012900" y="212400"/>
            <a:ext cx="1768800" cy="576000"/>
          </a:xfrm>
          <a:prstGeom prst="rect">
            <a:avLst/>
          </a:prstGeom>
        </p:spPr>
        <p:txBody>
          <a:bodyPr anchorCtr="0" anchor="t" bIns="91425" lIns="91425" spcFirstLastPara="1" rIns="91425" wrap="square" tIns="91425">
            <a:normAutofit fontScale="85000"/>
          </a:bodyPr>
          <a:lstStyle/>
          <a:p>
            <a:pPr indent="0" lvl="0" marL="0" rtl="0" algn="r">
              <a:spcBef>
                <a:spcPts val="0"/>
              </a:spcBef>
              <a:spcAft>
                <a:spcPts val="1200"/>
              </a:spcAft>
              <a:buNone/>
            </a:pPr>
            <a:r>
              <a:rPr lang="en"/>
              <a:t>Computer Vision</a:t>
            </a:r>
            <a:endParaRPr/>
          </a:p>
        </p:txBody>
      </p:sp>
      <p:pic>
        <p:nvPicPr>
          <p:cNvPr descr="Food type &amp; amount&#10;&#10;recognition system with AI&#10;&#10;Nuvilab's AI food sacnner, NUVI SCAN can measure the types &#10;&#10;and amount of food in just 1 second. &#10;&#10;It can detect various types of food at the same time and measure &#10;&#10;the amount of food without a scale.&#10;&#10;NUVI SCAN can be used in various places since it is easy to install. &#10;&#10;It is a technology applicable to all places where food is consumed,&#10;&#10;including restaurants, school cafeterias, home and hospitals." id="1304" name="Google Shape;1304;p130" title="3D AI Food Scanner by Nuvilab">
            <a:hlinkClick r:id="rId3"/>
          </p:cNvPr>
          <p:cNvPicPr preferRelativeResize="0"/>
          <p:nvPr/>
        </p:nvPicPr>
        <p:blipFill>
          <a:blip r:embed="rId4">
            <a:alphaModFix/>
          </a:blip>
          <a:stretch>
            <a:fillRect/>
          </a:stretch>
        </p:blipFill>
        <p:spPr>
          <a:xfrm>
            <a:off x="4660475" y="1165374"/>
            <a:ext cx="4368794" cy="2457450"/>
          </a:xfrm>
          <a:prstGeom prst="rect">
            <a:avLst/>
          </a:prstGeom>
          <a:noFill/>
          <a:ln>
            <a:noFill/>
          </a:ln>
        </p:spPr>
      </p:pic>
      <p:pic>
        <p:nvPicPr>
          <p:cNvPr id="1305" name="Google Shape;1305;p130"/>
          <p:cNvPicPr preferRelativeResize="0"/>
          <p:nvPr/>
        </p:nvPicPr>
        <p:blipFill>
          <a:blip r:embed="rId5">
            <a:alphaModFix/>
          </a:blip>
          <a:stretch>
            <a:fillRect/>
          </a:stretch>
        </p:blipFill>
        <p:spPr>
          <a:xfrm>
            <a:off x="475500" y="914825"/>
            <a:ext cx="3856826" cy="34098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1000"/>
                                        <p:tgtEl>
                                          <p:spTgt spid="1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131"/>
          <p:cNvSpPr txBox="1"/>
          <p:nvPr>
            <p:ph idx="1" type="body"/>
          </p:nvPr>
        </p:nvSpPr>
        <p:spPr>
          <a:xfrm>
            <a:off x="317188" y="1371451"/>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Phood Solutions (Weigh scale, camera, and touch screen assistance)</a:t>
            </a:r>
            <a:endParaRPr/>
          </a:p>
        </p:txBody>
      </p:sp>
      <p:sp>
        <p:nvSpPr>
          <p:cNvPr id="1311" name="Google Shape;1311;p131"/>
          <p:cNvSpPr txBox="1"/>
          <p:nvPr>
            <p:ph idx="2" type="body"/>
          </p:nvPr>
        </p:nvSpPr>
        <p:spPr>
          <a:xfrm>
            <a:off x="4660475" y="1371456"/>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312" name="Google Shape;1312;p131"/>
          <p:cNvSpPr txBox="1"/>
          <p:nvPr>
            <p:ph idx="3" type="body"/>
          </p:nvPr>
        </p:nvSpPr>
        <p:spPr>
          <a:xfrm>
            <a:off x="7012900" y="212400"/>
            <a:ext cx="1768800" cy="576000"/>
          </a:xfrm>
          <a:prstGeom prst="rect">
            <a:avLst/>
          </a:prstGeom>
        </p:spPr>
        <p:txBody>
          <a:bodyPr anchorCtr="0" anchor="t" bIns="91425" lIns="91425" spcFirstLastPara="1" rIns="91425" wrap="square" tIns="91425">
            <a:normAutofit fontScale="85000"/>
          </a:bodyPr>
          <a:lstStyle/>
          <a:p>
            <a:pPr indent="0" lvl="0" marL="0" rtl="0" algn="r">
              <a:spcBef>
                <a:spcPts val="0"/>
              </a:spcBef>
              <a:spcAft>
                <a:spcPts val="1200"/>
              </a:spcAft>
              <a:buNone/>
            </a:pPr>
            <a:r>
              <a:rPr lang="en"/>
              <a:t>Computer Vision</a:t>
            </a:r>
            <a:endParaRPr/>
          </a:p>
        </p:txBody>
      </p:sp>
      <p:pic>
        <p:nvPicPr>
          <p:cNvPr id="1313" name="Google Shape;1313;p131"/>
          <p:cNvPicPr preferRelativeResize="0"/>
          <p:nvPr/>
        </p:nvPicPr>
        <p:blipFill>
          <a:blip r:embed="rId3">
            <a:alphaModFix/>
          </a:blip>
          <a:stretch>
            <a:fillRect/>
          </a:stretch>
        </p:blipFill>
        <p:spPr>
          <a:xfrm>
            <a:off x="449888" y="1311300"/>
            <a:ext cx="3995775" cy="2311524"/>
          </a:xfrm>
          <a:prstGeom prst="rect">
            <a:avLst/>
          </a:prstGeom>
          <a:noFill/>
          <a:ln>
            <a:noFill/>
          </a:ln>
        </p:spPr>
      </p:pic>
      <p:pic>
        <p:nvPicPr>
          <p:cNvPr id="1314" name="Google Shape;1314;p131" title="Phood.mp4">
            <a:hlinkClick r:id="rId4"/>
          </p:cNvPr>
          <p:cNvPicPr preferRelativeResize="0"/>
          <p:nvPr/>
        </p:nvPicPr>
        <p:blipFill>
          <a:blip r:embed="rId5">
            <a:alphaModFix/>
          </a:blip>
          <a:stretch>
            <a:fillRect/>
          </a:stretch>
        </p:blipFill>
        <p:spPr>
          <a:xfrm>
            <a:off x="4572000" y="752563"/>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4"/>
                                        </p:tgtEl>
                                        <p:attrNameLst>
                                          <p:attrName>style.visibility</p:attrName>
                                        </p:attrNameLst>
                                      </p:cBhvr>
                                      <p:to>
                                        <p:strVal val="visible"/>
                                      </p:to>
                                    </p:set>
                                    <p:animEffect filter="fade" transition="in">
                                      <p:cBhvr>
                                        <p:cTn dur="1000"/>
                                        <p:tgtEl>
                                          <p:spTgt spid="1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32"/>
          <p:cNvSpPr txBox="1"/>
          <p:nvPr>
            <p:ph idx="1" type="body"/>
          </p:nvPr>
        </p:nvSpPr>
        <p:spPr>
          <a:xfrm>
            <a:off x="317175" y="1371451"/>
            <a:ext cx="4261200" cy="3771900"/>
          </a:xfrm>
          <a:prstGeom prst="rect">
            <a:avLst/>
          </a:prstGeom>
        </p:spPr>
        <p:txBody>
          <a:bodyPr anchorCtr="0" anchor="t" bIns="91425" lIns="0" spcFirstLastPara="1" rIns="91425" wrap="square" tIns="91425">
            <a:normAutofit/>
          </a:bodyPr>
          <a:lstStyle/>
          <a:p>
            <a:pPr indent="-342900" lvl="0" marL="457200" rtl="0" algn="l">
              <a:spcBef>
                <a:spcPts val="0"/>
              </a:spcBef>
              <a:spcAft>
                <a:spcPts val="0"/>
              </a:spcAft>
              <a:buSzPts val="1800"/>
              <a:buChar char="○"/>
            </a:pPr>
            <a:r>
              <a:rPr lang="en"/>
              <a:t>Might be helpful for the Lit. Review team – </a:t>
            </a:r>
            <a:r>
              <a:rPr lang="en"/>
              <a:t>Portland State University student has done similar food waste detection project:</a:t>
            </a:r>
            <a:endParaRPr/>
          </a:p>
          <a:p>
            <a:pPr indent="-317500" lvl="1" marL="914400" rtl="0" algn="l">
              <a:spcBef>
                <a:spcPts val="0"/>
              </a:spcBef>
              <a:spcAft>
                <a:spcPts val="0"/>
              </a:spcAft>
              <a:buSzPts val="1400"/>
              <a:buChar char="♮"/>
            </a:pPr>
            <a:r>
              <a:rPr lang="en"/>
              <a:t>They say that they gather data from their “customer sites”</a:t>
            </a:r>
            <a:endParaRPr/>
          </a:p>
          <a:p>
            <a:pPr indent="-317500" lvl="1" marL="914400" rtl="0" algn="l">
              <a:spcBef>
                <a:spcPts val="0"/>
              </a:spcBef>
              <a:spcAft>
                <a:spcPts val="0"/>
              </a:spcAft>
              <a:buSzPts val="1400"/>
              <a:buChar char="♮"/>
            </a:pPr>
            <a:r>
              <a:rPr lang="en"/>
              <a:t>In total, there are 52 distinct waste item names and 55 distinct container classes in the metadata.</a:t>
            </a:r>
            <a:endParaRPr/>
          </a:p>
          <a:p>
            <a:pPr indent="-317500" lvl="1" marL="914400" rtl="0" algn="l">
              <a:spcBef>
                <a:spcPts val="0"/>
              </a:spcBef>
              <a:spcAft>
                <a:spcPts val="0"/>
              </a:spcAft>
              <a:buSzPts val="1400"/>
              <a:buChar char="♮"/>
            </a:pPr>
            <a:r>
              <a:rPr lang="en"/>
              <a:t>55k images, find the </a:t>
            </a:r>
            <a:r>
              <a:rPr lang="en" u="sng">
                <a:solidFill>
                  <a:schemeClr val="accent1"/>
                </a:solidFill>
                <a:hlinkClick r:id="rId3">
                  <a:extLst>
                    <a:ext uri="{A12FA001-AC4F-418D-AE19-62706E023703}">
                      <ahyp:hlinkClr val="tx"/>
                    </a:ext>
                  </a:extLst>
                </a:hlinkClick>
              </a:rPr>
              <a:t>thesis paper here</a:t>
            </a:r>
            <a:endParaRPr/>
          </a:p>
        </p:txBody>
      </p:sp>
      <p:sp>
        <p:nvSpPr>
          <p:cNvPr id="1320" name="Google Shape;1320;p132"/>
          <p:cNvSpPr txBox="1"/>
          <p:nvPr>
            <p:ph idx="2" type="body"/>
          </p:nvPr>
        </p:nvSpPr>
        <p:spPr>
          <a:xfrm>
            <a:off x="4565625" y="1371456"/>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321" name="Google Shape;1321;p132"/>
          <p:cNvSpPr txBox="1"/>
          <p:nvPr>
            <p:ph idx="3" type="body"/>
          </p:nvPr>
        </p:nvSpPr>
        <p:spPr>
          <a:xfrm>
            <a:off x="7012900" y="212400"/>
            <a:ext cx="1768800" cy="576000"/>
          </a:xfrm>
          <a:prstGeom prst="rect">
            <a:avLst/>
          </a:prstGeom>
        </p:spPr>
        <p:txBody>
          <a:bodyPr anchorCtr="0" anchor="t" bIns="91425" lIns="91425" spcFirstLastPara="1" rIns="91425" wrap="square" tIns="91425">
            <a:normAutofit fontScale="85000"/>
          </a:bodyPr>
          <a:lstStyle/>
          <a:p>
            <a:pPr indent="0" lvl="0" marL="0" rtl="0" algn="r">
              <a:spcBef>
                <a:spcPts val="0"/>
              </a:spcBef>
              <a:spcAft>
                <a:spcPts val="1200"/>
              </a:spcAft>
              <a:buNone/>
            </a:pPr>
            <a:r>
              <a:rPr lang="en"/>
              <a:t>Computer Vision</a:t>
            </a:r>
            <a:endParaRPr/>
          </a:p>
        </p:txBody>
      </p:sp>
      <p:pic>
        <p:nvPicPr>
          <p:cNvPr id="1322" name="Google Shape;1322;p132"/>
          <p:cNvPicPr preferRelativeResize="0"/>
          <p:nvPr/>
        </p:nvPicPr>
        <p:blipFill>
          <a:blip r:embed="rId4">
            <a:alphaModFix/>
          </a:blip>
          <a:stretch>
            <a:fillRect/>
          </a:stretch>
        </p:blipFill>
        <p:spPr>
          <a:xfrm>
            <a:off x="4452375" y="676600"/>
            <a:ext cx="4630674" cy="36984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33"/>
          <p:cNvSpPr txBox="1"/>
          <p:nvPr>
            <p:ph idx="1" type="body"/>
          </p:nvPr>
        </p:nvSpPr>
        <p:spPr>
          <a:xfrm>
            <a:off x="57475" y="1208600"/>
            <a:ext cx="4041900" cy="3771900"/>
          </a:xfrm>
          <a:prstGeom prst="rect">
            <a:avLst/>
          </a:prstGeom>
        </p:spPr>
        <p:txBody>
          <a:bodyPr anchorCtr="0" anchor="t" bIns="91425" lIns="0" spcFirstLastPara="1" rIns="91425" wrap="square" tIns="91425">
            <a:noAutofit/>
          </a:bodyPr>
          <a:lstStyle/>
          <a:p>
            <a:pPr indent="0" lvl="0" marL="0" rtl="0" algn="l">
              <a:lnSpc>
                <a:spcPct val="85000"/>
              </a:lnSpc>
              <a:spcBef>
                <a:spcPts val="0"/>
              </a:spcBef>
              <a:spcAft>
                <a:spcPts val="0"/>
              </a:spcAft>
              <a:buNone/>
            </a:pPr>
            <a:r>
              <a:rPr lang="en" sz="1300">
                <a:solidFill>
                  <a:schemeClr val="dk1"/>
                </a:solidFill>
                <a:latin typeface="Arial"/>
                <a:ea typeface="Arial"/>
                <a:cs typeface="Arial"/>
                <a:sym typeface="Arial"/>
              </a:rPr>
              <a:t>We are analyzing literature and data to answer some initial questions in support of refining and focusing our literature search efforts to inform design, use, implementation, assessment, and education of a smart composting bin. </a:t>
            </a:r>
            <a:endParaRPr sz="1300">
              <a:solidFill>
                <a:schemeClr val="dk1"/>
              </a:solidFill>
              <a:latin typeface="Arial"/>
              <a:ea typeface="Arial"/>
              <a:cs typeface="Arial"/>
              <a:sym typeface="Arial"/>
            </a:endParaRPr>
          </a:p>
          <a:p>
            <a:pPr indent="0" lvl="0" marL="0" rtl="0" algn="l">
              <a:lnSpc>
                <a:spcPct val="85000"/>
              </a:lnSpc>
              <a:spcBef>
                <a:spcPts val="0"/>
              </a:spcBef>
              <a:spcAft>
                <a:spcPts val="0"/>
              </a:spcAft>
              <a:buNone/>
            </a:pPr>
            <a:r>
              <a:t/>
            </a:r>
            <a:endParaRPr b="1" sz="1300">
              <a:solidFill>
                <a:schemeClr val="dk1"/>
              </a:solidFill>
              <a:latin typeface="Arial"/>
              <a:ea typeface="Arial"/>
              <a:cs typeface="Arial"/>
              <a:sym typeface="Arial"/>
            </a:endParaRPr>
          </a:p>
          <a:p>
            <a:pPr indent="0" lvl="0" marL="0" rtl="0" algn="l">
              <a:lnSpc>
                <a:spcPct val="85000"/>
              </a:lnSpc>
              <a:spcBef>
                <a:spcPts val="0"/>
              </a:spcBef>
              <a:spcAft>
                <a:spcPts val="0"/>
              </a:spcAft>
              <a:buNone/>
            </a:pPr>
            <a:r>
              <a:rPr b="1" lang="en" sz="1300">
                <a:solidFill>
                  <a:schemeClr val="dk1"/>
                </a:solidFill>
                <a:latin typeface="Arial"/>
                <a:ea typeface="Arial"/>
                <a:cs typeface="Arial"/>
                <a:sym typeface="Arial"/>
              </a:rPr>
              <a:t>Example guiding questions include:</a:t>
            </a:r>
            <a:endParaRPr b="1" sz="1300">
              <a:solidFill>
                <a:schemeClr val="dk1"/>
              </a:solidFill>
              <a:latin typeface="Arial"/>
              <a:ea typeface="Arial"/>
              <a:cs typeface="Arial"/>
              <a:sym typeface="Arial"/>
            </a:endParaRPr>
          </a:p>
          <a:p>
            <a:pPr indent="0" lvl="0" marL="0" rtl="0" algn="l">
              <a:lnSpc>
                <a:spcPct val="85000"/>
              </a:lnSpc>
              <a:spcBef>
                <a:spcPts val="0"/>
              </a:spcBef>
              <a:spcAft>
                <a:spcPts val="0"/>
              </a:spcAft>
              <a:buNone/>
            </a:pPr>
            <a:r>
              <a:t/>
            </a:r>
            <a:endParaRPr sz="1300">
              <a:solidFill>
                <a:schemeClr val="dk1"/>
              </a:solidFill>
              <a:latin typeface="Arial"/>
              <a:ea typeface="Arial"/>
              <a:cs typeface="Arial"/>
              <a:sym typeface="Arial"/>
            </a:endParaRPr>
          </a:p>
          <a:p>
            <a:pPr indent="0" lvl="0" marL="0" rtl="0" algn="l">
              <a:lnSpc>
                <a:spcPct val="85000"/>
              </a:lnSpc>
              <a:spcBef>
                <a:spcPts val="0"/>
              </a:spcBef>
              <a:spcAft>
                <a:spcPts val="0"/>
              </a:spcAft>
              <a:buNone/>
            </a:pPr>
            <a:r>
              <a:rPr lang="en" sz="1300">
                <a:solidFill>
                  <a:schemeClr val="dk1"/>
                </a:solidFill>
                <a:latin typeface="Arial"/>
                <a:ea typeface="Arial"/>
                <a:cs typeface="Arial"/>
                <a:sym typeface="Arial"/>
              </a:rPr>
              <a:t>How does literature support or not, data driven strategies that may inform…?</a:t>
            </a:r>
            <a:endParaRPr sz="1300">
              <a:solidFill>
                <a:schemeClr val="dk1"/>
              </a:solidFill>
              <a:latin typeface="Arial"/>
              <a:ea typeface="Arial"/>
              <a:cs typeface="Arial"/>
              <a:sym typeface="Arial"/>
            </a:endParaRPr>
          </a:p>
          <a:p>
            <a:pPr indent="-311150" lvl="0" marL="457200" rtl="0" algn="l">
              <a:lnSpc>
                <a:spcPct val="8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Smart bin design, use, implementation, assessment, and education</a:t>
            </a:r>
            <a:endParaRPr sz="1300">
              <a:solidFill>
                <a:schemeClr val="dk1"/>
              </a:solidFill>
              <a:latin typeface="Arial"/>
              <a:ea typeface="Arial"/>
              <a:cs typeface="Arial"/>
              <a:sym typeface="Arial"/>
            </a:endParaRPr>
          </a:p>
          <a:p>
            <a:pPr indent="0" lvl="0" marL="0" rtl="0" algn="l">
              <a:lnSpc>
                <a:spcPct val="85000"/>
              </a:lnSpc>
              <a:spcBef>
                <a:spcPts val="0"/>
              </a:spcBef>
              <a:spcAft>
                <a:spcPts val="0"/>
              </a:spcAft>
              <a:buNone/>
            </a:pPr>
            <a:r>
              <a:rPr lang="en" sz="1300">
                <a:solidFill>
                  <a:schemeClr val="dk1"/>
                </a:solidFill>
                <a:latin typeface="Arial"/>
                <a:ea typeface="Arial"/>
                <a:cs typeface="Arial"/>
                <a:sym typeface="Arial"/>
              </a:rPr>
              <a:t>How does literature inform or not…?</a:t>
            </a:r>
            <a:endParaRPr sz="1300">
              <a:solidFill>
                <a:schemeClr val="dk1"/>
              </a:solidFill>
              <a:latin typeface="Arial"/>
              <a:ea typeface="Arial"/>
              <a:cs typeface="Arial"/>
              <a:sym typeface="Arial"/>
            </a:endParaRPr>
          </a:p>
          <a:p>
            <a:pPr indent="-311150" lvl="0" marL="457200" rtl="0" algn="l">
              <a:lnSpc>
                <a:spcPct val="8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Household composting and FLW strategies, i.e., measurement, use for compost, education about the how and why of it all</a:t>
            </a:r>
            <a:endParaRPr sz="1300">
              <a:solidFill>
                <a:schemeClr val="dk1"/>
              </a:solidFill>
              <a:latin typeface="Arial"/>
              <a:ea typeface="Arial"/>
              <a:cs typeface="Arial"/>
              <a:sym typeface="Arial"/>
            </a:endParaRPr>
          </a:p>
          <a:p>
            <a:pPr indent="-311150" lvl="0" marL="457200" rtl="0" algn="l">
              <a:lnSpc>
                <a:spcPct val="8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Reflective interventions to influence consumer behaviors</a:t>
            </a:r>
            <a:endParaRPr sz="1300">
              <a:solidFill>
                <a:schemeClr val="dk1"/>
              </a:solidFill>
              <a:latin typeface="Arial"/>
              <a:ea typeface="Arial"/>
              <a:cs typeface="Arial"/>
              <a:sym typeface="Arial"/>
            </a:endParaRPr>
          </a:p>
          <a:p>
            <a:pPr indent="-311150" lvl="0" marL="457200" rtl="0" algn="l">
              <a:lnSpc>
                <a:spcPct val="8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Mobile app interventions that support tracking personal FLW</a:t>
            </a:r>
            <a:endParaRPr sz="1300">
              <a:solidFill>
                <a:schemeClr val="dk1"/>
              </a:solidFill>
              <a:latin typeface="Arial"/>
              <a:ea typeface="Arial"/>
              <a:cs typeface="Arial"/>
              <a:sym typeface="Arial"/>
            </a:endParaRPr>
          </a:p>
          <a:p>
            <a:pPr indent="0" lvl="0" marL="0" rtl="0" algn="l">
              <a:lnSpc>
                <a:spcPct val="105000"/>
              </a:lnSpc>
              <a:spcBef>
                <a:spcPts val="0"/>
              </a:spcBef>
              <a:spcAft>
                <a:spcPts val="1200"/>
              </a:spcAft>
              <a:buNone/>
            </a:pPr>
            <a:r>
              <a:t/>
            </a:r>
            <a:endParaRPr b="1" sz="1200">
              <a:solidFill>
                <a:schemeClr val="dk1"/>
              </a:solidFill>
              <a:latin typeface="Arial"/>
              <a:ea typeface="Arial"/>
              <a:cs typeface="Arial"/>
              <a:sym typeface="Arial"/>
            </a:endParaRPr>
          </a:p>
        </p:txBody>
      </p:sp>
      <p:sp>
        <p:nvSpPr>
          <p:cNvPr id="1328" name="Google Shape;1328;p133"/>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Ag/</a:t>
            </a:r>
            <a:r>
              <a:rPr lang="en"/>
              <a:t>Lit Team</a:t>
            </a:r>
            <a:endParaRPr/>
          </a:p>
        </p:txBody>
      </p:sp>
      <p:sp>
        <p:nvSpPr>
          <p:cNvPr id="1329" name="Google Shape;1329;p133"/>
          <p:cNvSpPr txBox="1"/>
          <p:nvPr>
            <p:ph idx="1" type="body"/>
          </p:nvPr>
        </p:nvSpPr>
        <p:spPr>
          <a:xfrm>
            <a:off x="4184200" y="1265200"/>
            <a:ext cx="4597500" cy="3771900"/>
          </a:xfrm>
          <a:prstGeom prst="rect">
            <a:avLst/>
          </a:prstGeom>
        </p:spPr>
        <p:txBody>
          <a:bodyPr anchorCtr="0" anchor="t" bIns="91425" lIns="0" spcFirstLastPara="1" rIns="91425" wrap="square" tIns="91425">
            <a:normAutofit/>
          </a:bodyPr>
          <a:lstStyle/>
          <a:p>
            <a:pPr indent="0" lvl="0" marL="0" rtl="0" algn="l">
              <a:spcBef>
                <a:spcPts val="1200"/>
              </a:spcBef>
              <a:spcAft>
                <a:spcPts val="0"/>
              </a:spcAft>
              <a:buClr>
                <a:schemeClr val="dk1"/>
              </a:buClr>
              <a:buSzPts val="1100"/>
              <a:buFont typeface="Arial"/>
              <a:buNone/>
            </a:pPr>
            <a:r>
              <a:rPr lang="en" sz="1300">
                <a:solidFill>
                  <a:schemeClr val="dk1"/>
                </a:solidFill>
                <a:latin typeface="Arial"/>
                <a:ea typeface="Arial"/>
                <a:cs typeface="Arial"/>
                <a:sym typeface="Arial"/>
              </a:rPr>
              <a:t>We are also looking at how some of the larger </a:t>
            </a:r>
            <a:r>
              <a:rPr lang="en" sz="1300">
                <a:solidFill>
                  <a:schemeClr val="dk1"/>
                </a:solidFill>
                <a:latin typeface="Arial"/>
                <a:ea typeface="Arial"/>
                <a:cs typeface="Arial"/>
                <a:sym typeface="Arial"/>
              </a:rPr>
              <a:t>databases</a:t>
            </a:r>
            <a:r>
              <a:rPr lang="en" sz="1300">
                <a:solidFill>
                  <a:schemeClr val="dk1"/>
                </a:solidFill>
                <a:latin typeface="Arial"/>
                <a:ea typeface="Arial"/>
                <a:cs typeface="Arial"/>
                <a:sym typeface="Arial"/>
              </a:rPr>
              <a:t> can inform design, use, implementation, assessment, and education.</a:t>
            </a:r>
            <a:endParaRPr sz="13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 sz="1300">
                <a:solidFill>
                  <a:schemeClr val="dk1"/>
                </a:solidFill>
                <a:latin typeface="Arial"/>
                <a:ea typeface="Arial"/>
                <a:cs typeface="Arial"/>
                <a:sym typeface="Arial"/>
              </a:rPr>
              <a:t>For Example:</a:t>
            </a:r>
            <a:endParaRPr b="1" sz="1300">
              <a:solidFill>
                <a:schemeClr val="dk1"/>
              </a:solidFill>
              <a:latin typeface="Arial"/>
              <a:ea typeface="Arial"/>
              <a:cs typeface="Arial"/>
              <a:sym typeface="Arial"/>
            </a:endParaRPr>
          </a:p>
          <a:p>
            <a:pPr indent="-311150" lvl="0" marL="457200" rtl="0" algn="l">
              <a:spcBef>
                <a:spcPts val="1200"/>
              </a:spcBef>
              <a:spcAft>
                <a:spcPts val="0"/>
              </a:spcAft>
              <a:buSzPts val="1300"/>
              <a:buFont typeface="Arial"/>
              <a:buChar char="○"/>
            </a:pPr>
            <a:r>
              <a:rPr lang="en" sz="1300">
                <a:solidFill>
                  <a:schemeClr val="dk1"/>
                </a:solidFill>
                <a:latin typeface="Arial"/>
                <a:ea typeface="Arial"/>
                <a:cs typeface="Arial"/>
                <a:sym typeface="Arial"/>
              </a:rPr>
              <a:t>Food and Agriculture Organization of the United Nations (FAO):</a:t>
            </a:r>
            <a:r>
              <a:rPr lang="en" sz="1300">
                <a:solidFill>
                  <a:schemeClr val="dk1"/>
                </a:solidFill>
                <a:uFill>
                  <a:noFill/>
                </a:uFill>
                <a:latin typeface="Arial"/>
                <a:ea typeface="Arial"/>
                <a:cs typeface="Arial"/>
                <a:sym typeface="Arial"/>
                <a:hlinkClick r:id="rId3">
                  <a:extLst>
                    <a:ext uri="{A12FA001-AC4F-418D-AE19-62706E023703}">
                      <ahyp:hlinkClr val="tx"/>
                    </a:ext>
                  </a:extLst>
                </a:hlinkClick>
              </a:rPr>
              <a:t> </a:t>
            </a:r>
            <a:r>
              <a:rPr lang="en" sz="1300" u="sng">
                <a:solidFill>
                  <a:schemeClr val="hlink"/>
                </a:solidFill>
                <a:latin typeface="Arial"/>
                <a:ea typeface="Arial"/>
                <a:cs typeface="Arial"/>
                <a:sym typeface="Arial"/>
                <a:hlinkClick r:id="rId4"/>
              </a:rPr>
              <a:t>http://www.fao.org/food-loss-and-waste/en/</a:t>
            </a:r>
            <a:endParaRPr sz="1300" u="sng">
              <a:solidFill>
                <a:schemeClr val="hlink"/>
              </a:solidFill>
              <a:latin typeface="Arial"/>
              <a:ea typeface="Arial"/>
              <a:cs typeface="Arial"/>
              <a:sym typeface="Arial"/>
            </a:endParaRPr>
          </a:p>
          <a:p>
            <a:pPr indent="0" lvl="0" marL="228600" rtl="0" algn="l">
              <a:spcBef>
                <a:spcPts val="1200"/>
              </a:spcBef>
              <a:spcAft>
                <a:spcPts val="0"/>
              </a:spcAft>
              <a:buNone/>
            </a:pPr>
            <a:r>
              <a:rPr lang="en" sz="1300">
                <a:solidFill>
                  <a:schemeClr val="dk1"/>
                </a:solidFill>
                <a:latin typeface="Arial"/>
                <a:ea typeface="Arial"/>
                <a:cs typeface="Arial"/>
                <a:sym typeface="Arial"/>
              </a:rPr>
              <a:t> World Bank: World Bank:</a:t>
            </a:r>
            <a:r>
              <a:rPr lang="en" sz="1300">
                <a:solidFill>
                  <a:schemeClr val="dk1"/>
                </a:solidFill>
                <a:uFill>
                  <a:noFill/>
                </a:uFill>
                <a:latin typeface="Arial"/>
                <a:ea typeface="Arial"/>
                <a:cs typeface="Arial"/>
                <a:sym typeface="Arial"/>
                <a:hlinkClick r:id="rId5">
                  <a:extLst>
                    <a:ext uri="{A12FA001-AC4F-418D-AE19-62706E023703}">
                      <ahyp:hlinkClr val="tx"/>
                    </a:ext>
                  </a:extLst>
                </a:hlinkClick>
              </a:rPr>
              <a:t> </a:t>
            </a:r>
            <a:r>
              <a:rPr lang="en" sz="1300" u="sng">
                <a:solidFill>
                  <a:schemeClr val="hlink"/>
                </a:solidFill>
                <a:latin typeface="Arial"/>
                <a:ea typeface="Arial"/>
                <a:cs typeface="Arial"/>
                <a:sym typeface="Arial"/>
                <a:hlinkClick r:id="rId6"/>
              </a:rPr>
              <a:t>https://data.worldbank.org/</a:t>
            </a:r>
            <a:endParaRPr sz="1300" u="sng">
              <a:solidFill>
                <a:schemeClr val="hlink"/>
              </a:solidFill>
              <a:latin typeface="Arial"/>
              <a:ea typeface="Arial"/>
              <a:cs typeface="Arial"/>
              <a:sym typeface="Arial"/>
            </a:endParaRPr>
          </a:p>
          <a:p>
            <a:pPr indent="-311150" lvl="0" marL="457200" rtl="0" algn="l">
              <a:spcBef>
                <a:spcPts val="1200"/>
              </a:spcBef>
              <a:spcAft>
                <a:spcPts val="0"/>
              </a:spcAft>
              <a:buSzPts val="1300"/>
              <a:buFont typeface="Arial"/>
              <a:buChar char="○"/>
            </a:pPr>
            <a:r>
              <a:rPr lang="en" sz="1300">
                <a:solidFill>
                  <a:schemeClr val="dk1"/>
                </a:solidFill>
                <a:latin typeface="Arial"/>
                <a:ea typeface="Arial"/>
                <a:cs typeface="Arial"/>
                <a:sym typeface="Arial"/>
              </a:rPr>
              <a:t> US Department of Agriculture (USDA):</a:t>
            </a:r>
            <a:r>
              <a:rPr lang="en" sz="1300">
                <a:solidFill>
                  <a:schemeClr val="dk1"/>
                </a:solidFill>
                <a:uFill>
                  <a:noFill/>
                </a:uFill>
                <a:latin typeface="Arial"/>
                <a:ea typeface="Arial"/>
                <a:cs typeface="Arial"/>
                <a:sym typeface="Arial"/>
                <a:hlinkClick r:id="rId7">
                  <a:extLst>
                    <a:ext uri="{A12FA001-AC4F-418D-AE19-62706E023703}">
                      <ahyp:hlinkClr val="tx"/>
                    </a:ext>
                  </a:extLst>
                </a:hlinkClick>
              </a:rPr>
              <a:t> </a:t>
            </a:r>
            <a:r>
              <a:rPr lang="en" sz="1300" u="sng">
                <a:solidFill>
                  <a:schemeClr val="hlink"/>
                </a:solidFill>
                <a:latin typeface="Arial"/>
                <a:ea typeface="Arial"/>
                <a:cs typeface="Arial"/>
                <a:sym typeface="Arial"/>
                <a:hlinkClick r:id="rId8"/>
              </a:rPr>
              <a:t>https://www.ers.usda.gov/data-products/food-loss-waste-databases/</a:t>
            </a:r>
            <a:endParaRPr sz="1300" u="sng">
              <a:solidFill>
                <a:schemeClr val="hlink"/>
              </a:solidFill>
              <a:latin typeface="Arial"/>
              <a:ea typeface="Arial"/>
              <a:cs typeface="Arial"/>
              <a:sym typeface="Arial"/>
            </a:endParaRPr>
          </a:p>
          <a:p>
            <a:pPr indent="0" lvl="0" marL="0" rtl="0" algn="l">
              <a:spcBef>
                <a:spcPts val="1200"/>
              </a:spcBef>
              <a:spcAft>
                <a:spcPts val="1200"/>
              </a:spcAft>
              <a:buNone/>
            </a:pPr>
            <a:r>
              <a:t/>
            </a:r>
            <a:endParaRPr b="1"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34"/>
          <p:cNvSpPr txBox="1"/>
          <p:nvPr>
            <p:ph idx="1" type="body"/>
          </p:nvPr>
        </p:nvSpPr>
        <p:spPr>
          <a:xfrm>
            <a:off x="191575" y="1141550"/>
            <a:ext cx="8313900" cy="3934800"/>
          </a:xfrm>
          <a:prstGeom prst="rect">
            <a:avLst/>
          </a:prstGeom>
        </p:spPr>
        <p:txBody>
          <a:bodyPr anchorCtr="0" anchor="t" bIns="91425" lIns="0" spcFirstLastPara="1" rIns="91425" wrap="square" tIns="91425">
            <a:noAutofit/>
          </a:bodyPr>
          <a:lstStyle/>
          <a:p>
            <a:pPr indent="0" lvl="0" marL="0" rtl="0" algn="l">
              <a:lnSpc>
                <a:spcPct val="100000"/>
              </a:lnSpc>
              <a:spcBef>
                <a:spcPts val="0"/>
              </a:spcBef>
              <a:spcAft>
                <a:spcPts val="0"/>
              </a:spcAft>
              <a:buNone/>
            </a:pPr>
            <a:r>
              <a:rPr lang="en" sz="1400">
                <a:solidFill>
                  <a:schemeClr val="dk1"/>
                </a:solidFill>
                <a:highlight>
                  <a:srgbClr val="FFFFFF"/>
                </a:highlight>
                <a:latin typeface="Arial"/>
                <a:ea typeface="Arial"/>
                <a:cs typeface="Arial"/>
                <a:sym typeface="Arial"/>
              </a:rPr>
              <a:t>We are identifying and reaching out to </a:t>
            </a:r>
            <a:r>
              <a:rPr lang="en" sz="1400">
                <a:solidFill>
                  <a:schemeClr val="dk1"/>
                </a:solidFill>
                <a:highlight>
                  <a:srgbClr val="FFFFFF"/>
                </a:highlight>
                <a:latin typeface="Arial"/>
                <a:ea typeface="Arial"/>
                <a:cs typeface="Arial"/>
                <a:sym typeface="Arial"/>
              </a:rPr>
              <a:t>those</a:t>
            </a:r>
            <a:r>
              <a:rPr lang="en" sz="1400">
                <a:solidFill>
                  <a:schemeClr val="dk1"/>
                </a:solidFill>
                <a:highlight>
                  <a:srgbClr val="FFFFFF"/>
                </a:highlight>
                <a:latin typeface="Arial"/>
                <a:ea typeface="Arial"/>
                <a:cs typeface="Arial"/>
                <a:sym typeface="Arial"/>
              </a:rPr>
              <a:t> companies that developed Smart bins that not only measure FLW but identify food as well.</a:t>
            </a:r>
            <a:endParaRPr sz="1400">
              <a:solidFill>
                <a:schemeClr val="dk1"/>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sz="1400">
              <a:solidFill>
                <a:schemeClr val="dk1"/>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sz="1400">
                <a:solidFill>
                  <a:schemeClr val="dk1"/>
                </a:solidFill>
                <a:highlight>
                  <a:srgbClr val="FFFFFF"/>
                </a:highlight>
                <a:latin typeface="Arial"/>
                <a:ea typeface="Arial"/>
                <a:cs typeface="Arial"/>
                <a:sym typeface="Arial"/>
              </a:rPr>
              <a:t>Guiding questions here are…</a:t>
            </a:r>
            <a:endParaRPr sz="1400">
              <a:solidFill>
                <a:schemeClr val="dk1"/>
              </a:solidFill>
              <a:highlight>
                <a:srgbClr val="FFFFFF"/>
              </a:highlight>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n" sz="1400">
                <a:solidFill>
                  <a:schemeClr val="dk1"/>
                </a:solidFill>
                <a:highlight>
                  <a:srgbClr val="FFFFFF"/>
                </a:highlight>
                <a:latin typeface="Arial"/>
                <a:ea typeface="Arial"/>
                <a:cs typeface="Arial"/>
                <a:sym typeface="Arial"/>
              </a:rPr>
              <a:t>How do they identify foods</a:t>
            </a:r>
            <a:endParaRPr sz="1400">
              <a:solidFill>
                <a:schemeClr val="dk1"/>
              </a:solidFill>
              <a:highlight>
                <a:srgbClr val="FFFFFF"/>
              </a:highlight>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n" sz="1400">
                <a:solidFill>
                  <a:schemeClr val="dk1"/>
                </a:solidFill>
                <a:highlight>
                  <a:srgbClr val="FFFFFF"/>
                </a:highlight>
                <a:latin typeface="Arial"/>
                <a:ea typeface="Arial"/>
                <a:cs typeface="Arial"/>
                <a:sym typeface="Arial"/>
              </a:rPr>
              <a:t>Cost of their product</a:t>
            </a:r>
            <a:endParaRPr sz="1400">
              <a:solidFill>
                <a:schemeClr val="dk1"/>
              </a:solidFill>
              <a:highlight>
                <a:srgbClr val="FFFFFF"/>
              </a:highlight>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n" sz="1400">
                <a:solidFill>
                  <a:schemeClr val="dk1"/>
                </a:solidFill>
                <a:highlight>
                  <a:srgbClr val="FFFFFF"/>
                </a:highlight>
                <a:latin typeface="Arial"/>
                <a:ea typeface="Arial"/>
                <a:cs typeface="Arial"/>
                <a:sym typeface="Arial"/>
              </a:rPr>
              <a:t>How their product is trained</a:t>
            </a:r>
            <a:endParaRPr sz="1400">
              <a:solidFill>
                <a:schemeClr val="dk1"/>
              </a:solidFill>
              <a:highlight>
                <a:srgbClr val="FFFFFF"/>
              </a:highlight>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n" sz="1400">
                <a:solidFill>
                  <a:schemeClr val="dk1"/>
                </a:solidFill>
                <a:highlight>
                  <a:srgbClr val="FFFFFF"/>
                </a:highlight>
                <a:latin typeface="Arial"/>
                <a:ea typeface="Arial"/>
                <a:cs typeface="Arial"/>
                <a:sym typeface="Arial"/>
              </a:rPr>
              <a:t>Accuracy of food identification</a:t>
            </a:r>
            <a:endParaRPr sz="1400">
              <a:solidFill>
                <a:schemeClr val="dk1"/>
              </a:solidFill>
              <a:highlight>
                <a:srgbClr val="FFFFFF"/>
              </a:highlight>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n" sz="1400">
                <a:solidFill>
                  <a:schemeClr val="dk1"/>
                </a:solidFill>
                <a:highlight>
                  <a:srgbClr val="FFFFFF"/>
                </a:highlight>
                <a:latin typeface="Arial"/>
                <a:ea typeface="Arial"/>
                <a:cs typeface="Arial"/>
                <a:sym typeface="Arial"/>
              </a:rPr>
              <a:t>Savings to the customer</a:t>
            </a:r>
            <a:endParaRPr sz="1400">
              <a:solidFill>
                <a:schemeClr val="dk1"/>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b="1" lang="en" sz="1400">
                <a:solidFill>
                  <a:schemeClr val="dk1"/>
                </a:solidFill>
                <a:latin typeface="Arial"/>
                <a:ea typeface="Arial"/>
                <a:cs typeface="Arial"/>
                <a:sym typeface="Arial"/>
              </a:rPr>
              <a:t>One Example here is….</a:t>
            </a:r>
            <a:endParaRPr b="1" sz="1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lang="en" sz="1400">
                <a:solidFill>
                  <a:schemeClr val="dk1"/>
                </a:solidFill>
                <a:latin typeface="Arial"/>
                <a:ea typeface="Arial"/>
                <a:cs typeface="Arial"/>
                <a:sym typeface="Arial"/>
              </a:rPr>
              <a:t>Winnow</a:t>
            </a:r>
            <a:r>
              <a:rPr lang="en" sz="1400">
                <a:solidFill>
                  <a:schemeClr val="dk1"/>
                </a:solidFill>
                <a:uFill>
                  <a:noFill/>
                </a:uFill>
                <a:latin typeface="Arial"/>
                <a:ea typeface="Arial"/>
                <a:cs typeface="Arial"/>
                <a:sym typeface="Arial"/>
                <a:hlinkClick r:id="rId3">
                  <a:extLst>
                    <a:ext uri="{A12FA001-AC4F-418D-AE19-62706E023703}">
                      <ahyp:hlinkClr val="tx"/>
                    </a:ext>
                  </a:extLst>
                </a:hlinkClick>
              </a:rPr>
              <a:t> </a:t>
            </a:r>
            <a:r>
              <a:rPr lang="en" sz="1400" u="sng">
                <a:solidFill>
                  <a:schemeClr val="hlink"/>
                </a:solidFill>
                <a:latin typeface="Arial"/>
                <a:ea typeface="Arial"/>
                <a:cs typeface="Arial"/>
                <a:sym typeface="Arial"/>
                <a:hlinkClick r:id="rId4"/>
              </a:rPr>
              <a:t>https://www.winnowsolutions.com/company</a:t>
            </a:r>
            <a:endParaRPr sz="1400" u="sng">
              <a:solidFill>
                <a:schemeClr val="hlink"/>
              </a:solidFill>
              <a:latin typeface="Arial"/>
              <a:ea typeface="Arial"/>
              <a:cs typeface="Arial"/>
              <a:sym typeface="Arial"/>
            </a:endParaRPr>
          </a:p>
          <a:p>
            <a:pPr indent="0" lvl="0" marL="0" rtl="0" algn="l">
              <a:lnSpc>
                <a:spcPct val="100000"/>
              </a:lnSpc>
              <a:spcBef>
                <a:spcPts val="0"/>
              </a:spcBef>
              <a:spcAft>
                <a:spcPts val="0"/>
              </a:spcAft>
              <a:buNone/>
            </a:pPr>
            <a:r>
              <a:rPr lang="en" sz="1400">
                <a:solidFill>
                  <a:schemeClr val="dk1"/>
                </a:solidFill>
                <a:latin typeface="Arial"/>
                <a:ea typeface="Arial"/>
                <a:cs typeface="Arial"/>
                <a:sym typeface="Arial"/>
              </a:rPr>
              <a:t>A commercial food waste management company have created smart bin technology that collects images and measures FLW with clients such as:</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Contract catering</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Hotel and resorts, like Four seasons</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Cruise ships</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Casinos</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Retails, like IKEA</a:t>
            </a:r>
            <a:endParaRPr sz="1400">
              <a:solidFill>
                <a:schemeClr val="dk1"/>
              </a:solidFill>
              <a:latin typeface="Arial"/>
              <a:ea typeface="Arial"/>
              <a:cs typeface="Arial"/>
              <a:sym typeface="Arial"/>
            </a:endParaRPr>
          </a:p>
          <a:p>
            <a:pPr indent="0" lvl="0" marL="0" rtl="0" algn="l">
              <a:lnSpc>
                <a:spcPct val="85000"/>
              </a:lnSpc>
              <a:spcBef>
                <a:spcPts val="0"/>
              </a:spcBef>
              <a:spcAft>
                <a:spcPts val="0"/>
              </a:spcAft>
              <a:buNone/>
            </a:pPr>
            <a:r>
              <a:t/>
            </a:r>
            <a:endParaRPr sz="1400">
              <a:solidFill>
                <a:schemeClr val="dk1"/>
              </a:solidFill>
              <a:latin typeface="Arial"/>
              <a:ea typeface="Arial"/>
              <a:cs typeface="Arial"/>
              <a:sym typeface="Arial"/>
            </a:endParaRPr>
          </a:p>
          <a:p>
            <a:pPr indent="0" lvl="0" marL="0" rtl="0" algn="l">
              <a:lnSpc>
                <a:spcPct val="105000"/>
              </a:lnSpc>
              <a:spcBef>
                <a:spcPts val="0"/>
              </a:spcBef>
              <a:spcAft>
                <a:spcPts val="1200"/>
              </a:spcAft>
              <a:buNone/>
            </a:pPr>
            <a:r>
              <a:t/>
            </a:r>
            <a:endParaRPr b="1" sz="1400">
              <a:solidFill>
                <a:schemeClr val="dk1"/>
              </a:solidFill>
              <a:latin typeface="Arial"/>
              <a:ea typeface="Arial"/>
              <a:cs typeface="Arial"/>
              <a:sym typeface="Arial"/>
            </a:endParaRPr>
          </a:p>
        </p:txBody>
      </p:sp>
      <p:sp>
        <p:nvSpPr>
          <p:cNvPr id="1335" name="Google Shape;1335;p134"/>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Ag/Lit Team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35"/>
          <p:cNvSpPr txBox="1"/>
          <p:nvPr>
            <p:ph idx="1" type="body"/>
          </p:nvPr>
        </p:nvSpPr>
        <p:spPr>
          <a:xfrm>
            <a:off x="584275" y="1428900"/>
            <a:ext cx="7250700" cy="3714600"/>
          </a:xfrm>
          <a:prstGeom prst="rect">
            <a:avLst/>
          </a:prstGeom>
        </p:spPr>
        <p:txBody>
          <a:bodyPr anchorCtr="0" anchor="t" bIns="91425" lIns="0" spcFirstLastPara="1" rIns="91425" wrap="square" tIns="91425">
            <a:noAutofit/>
          </a:bodyPr>
          <a:lstStyle/>
          <a:p>
            <a:pPr indent="0" lvl="0" marL="0" rtl="0" algn="l">
              <a:spcBef>
                <a:spcPts val="1200"/>
              </a:spcBef>
              <a:spcAft>
                <a:spcPts val="0"/>
              </a:spcAft>
              <a:buNone/>
            </a:pPr>
            <a:r>
              <a:rPr b="1" lang="en" sz="1400">
                <a:solidFill>
                  <a:schemeClr val="dk1"/>
                </a:solidFill>
                <a:latin typeface="Arial"/>
                <a:ea typeface="Arial"/>
                <a:cs typeface="Arial"/>
                <a:sym typeface="Arial"/>
              </a:rPr>
              <a:t>Here is what literature and data is telling us </a:t>
            </a:r>
            <a:endParaRPr b="1" sz="1400">
              <a:solidFill>
                <a:schemeClr val="dk1"/>
              </a:solidFill>
              <a:latin typeface="Arial"/>
              <a:ea typeface="Arial"/>
              <a:cs typeface="Arial"/>
              <a:sym typeface="Arial"/>
            </a:endParaRPr>
          </a:p>
          <a:p>
            <a:pPr indent="-317500" lvl="0" marL="457200" rtl="0" algn="l">
              <a:spcBef>
                <a:spcPts val="1200"/>
              </a:spcBef>
              <a:spcAft>
                <a:spcPts val="0"/>
              </a:spcAft>
              <a:buClr>
                <a:schemeClr val="dk1"/>
              </a:buClr>
              <a:buSzPts val="1400"/>
              <a:buFont typeface="Arial"/>
              <a:buChar char="○"/>
            </a:pPr>
            <a:r>
              <a:rPr lang="en" sz="1400">
                <a:solidFill>
                  <a:schemeClr val="dk1"/>
                </a:solidFill>
                <a:highlight>
                  <a:srgbClr val="FFFFFF"/>
                </a:highlight>
                <a:latin typeface="Arial"/>
                <a:ea typeface="Arial"/>
                <a:cs typeface="Arial"/>
                <a:sym typeface="Arial"/>
              </a:rPr>
              <a:t>More data based on direct measurement is needed</a:t>
            </a:r>
            <a:endParaRPr sz="1400">
              <a:solidFill>
                <a:schemeClr val="dk1"/>
              </a:solidFill>
              <a:highlight>
                <a:srgbClr val="FFFFFF"/>
              </a:highlight>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 sz="1400">
                <a:solidFill>
                  <a:schemeClr val="dk1"/>
                </a:solidFill>
                <a:highlight>
                  <a:srgbClr val="FFFFFF"/>
                </a:highlight>
                <a:latin typeface="Arial"/>
                <a:ea typeface="Arial"/>
                <a:cs typeface="Arial"/>
                <a:sym typeface="Arial"/>
              </a:rPr>
              <a:t>Only about 20% of the studies in the literature are based on direct measures of food waste</a:t>
            </a:r>
            <a:endParaRPr sz="1400">
              <a:solidFill>
                <a:schemeClr val="dk1"/>
              </a:solidFill>
              <a:highlight>
                <a:srgbClr val="FFFFFF"/>
              </a:highlight>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 sz="1400">
                <a:solidFill>
                  <a:schemeClr val="dk1"/>
                </a:solidFill>
                <a:highlight>
                  <a:srgbClr val="FFFFFF"/>
                </a:highlight>
                <a:latin typeface="Arial"/>
                <a:ea typeface="Arial"/>
                <a:cs typeface="Arial"/>
                <a:sym typeface="Arial"/>
              </a:rPr>
              <a:t>None of the studies measuring household FLW use imaging</a:t>
            </a:r>
            <a:endParaRPr sz="1400">
              <a:solidFill>
                <a:schemeClr val="dk1"/>
              </a:solidFill>
              <a:highlight>
                <a:srgbClr val="FFFFFF"/>
              </a:highlight>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 sz="1400">
                <a:solidFill>
                  <a:schemeClr val="dk1"/>
                </a:solidFill>
                <a:highlight>
                  <a:srgbClr val="FFFFFF"/>
                </a:highlight>
                <a:latin typeface="Arial"/>
                <a:ea typeface="Arial"/>
                <a:cs typeface="Arial"/>
                <a:sym typeface="Arial"/>
              </a:rPr>
              <a:t>Studies that address FLW are disproportionately sample affluent</a:t>
            </a:r>
            <a:endParaRPr sz="1400">
              <a:solidFill>
                <a:schemeClr val="dk1"/>
              </a:solidFill>
              <a:highlight>
                <a:srgbClr val="FFFFFF"/>
              </a:highlight>
              <a:latin typeface="Arial"/>
              <a:ea typeface="Arial"/>
              <a:cs typeface="Arial"/>
              <a:sym typeface="Arial"/>
            </a:endParaRPr>
          </a:p>
          <a:p>
            <a:pPr indent="0" lvl="0" marL="0" rtl="0" algn="l">
              <a:spcBef>
                <a:spcPts val="1200"/>
              </a:spcBef>
              <a:spcAft>
                <a:spcPts val="0"/>
              </a:spcAft>
              <a:buNone/>
            </a:pPr>
            <a:r>
              <a:rPr b="1" lang="en" sz="1400">
                <a:solidFill>
                  <a:schemeClr val="dk1"/>
                </a:solidFill>
                <a:latin typeface="Arial"/>
                <a:ea typeface="Arial"/>
                <a:cs typeface="Arial"/>
                <a:sym typeface="Arial"/>
              </a:rPr>
              <a:t> </a:t>
            </a:r>
            <a:endParaRPr b="1" sz="1400">
              <a:solidFill>
                <a:schemeClr val="dk1"/>
              </a:solidFill>
              <a:latin typeface="Arial"/>
              <a:ea typeface="Arial"/>
              <a:cs typeface="Arial"/>
              <a:sym typeface="Arial"/>
            </a:endParaRPr>
          </a:p>
          <a:p>
            <a:pPr indent="0" lvl="0" marL="0" rtl="0" algn="l">
              <a:spcBef>
                <a:spcPts val="0"/>
              </a:spcBef>
              <a:spcAft>
                <a:spcPts val="0"/>
              </a:spcAft>
              <a:buNone/>
            </a:pPr>
            <a:r>
              <a:rPr b="1" lang="en" sz="1400">
                <a:solidFill>
                  <a:schemeClr val="dk1"/>
                </a:solidFill>
                <a:latin typeface="Arial"/>
                <a:ea typeface="Arial"/>
                <a:cs typeface="Arial"/>
                <a:sym typeface="Arial"/>
              </a:rPr>
              <a:t>Some gaps in literature include…</a:t>
            </a:r>
            <a:endParaRPr b="1" sz="1400">
              <a:solidFill>
                <a:schemeClr val="dk1"/>
              </a:solidFill>
              <a:latin typeface="Arial"/>
              <a:ea typeface="Arial"/>
              <a:cs typeface="Arial"/>
              <a:sym typeface="Arial"/>
            </a:endParaRPr>
          </a:p>
          <a:p>
            <a:pPr indent="0" lvl="0" marL="457200" rtl="0" algn="l">
              <a:spcBef>
                <a:spcPts val="0"/>
              </a:spcBef>
              <a:spcAft>
                <a:spcPts val="0"/>
              </a:spcAft>
              <a:buNone/>
            </a:pPr>
            <a:r>
              <a:rPr lang="en" sz="1400">
                <a:solidFill>
                  <a:schemeClr val="dk1"/>
                </a:solidFill>
                <a:latin typeface="Arial"/>
                <a:ea typeface="Arial"/>
                <a:cs typeface="Arial"/>
                <a:sym typeface="Arial"/>
              </a:rPr>
              <a:t>Quantification and Data Accuracy</a:t>
            </a:r>
            <a:endParaRPr sz="1400">
              <a:solidFill>
                <a:schemeClr val="dk1"/>
              </a:solidFill>
              <a:latin typeface="Arial"/>
              <a:ea typeface="Arial"/>
              <a:cs typeface="Arial"/>
              <a:sym typeface="Arial"/>
            </a:endParaRPr>
          </a:p>
          <a:p>
            <a:pPr indent="0" lvl="0" marL="457200" rtl="0" algn="l">
              <a:spcBef>
                <a:spcPts val="0"/>
              </a:spcBef>
              <a:spcAft>
                <a:spcPts val="0"/>
              </a:spcAft>
              <a:buNone/>
            </a:pPr>
            <a:r>
              <a:rPr lang="en" sz="1400">
                <a:solidFill>
                  <a:schemeClr val="dk1"/>
                </a:solidFill>
                <a:latin typeface="Arial"/>
                <a:ea typeface="Arial"/>
                <a:cs typeface="Arial"/>
                <a:sym typeface="Arial"/>
              </a:rPr>
              <a:t>Waste Composition</a:t>
            </a:r>
            <a:endParaRPr sz="1400">
              <a:solidFill>
                <a:schemeClr val="dk1"/>
              </a:solidFill>
              <a:latin typeface="Arial"/>
              <a:ea typeface="Arial"/>
              <a:cs typeface="Arial"/>
              <a:sym typeface="Arial"/>
            </a:endParaRPr>
          </a:p>
          <a:p>
            <a:pPr indent="0" lvl="0" marL="457200" rtl="0" algn="l">
              <a:spcBef>
                <a:spcPts val="0"/>
              </a:spcBef>
              <a:spcAft>
                <a:spcPts val="0"/>
              </a:spcAft>
              <a:buNone/>
            </a:pPr>
            <a:r>
              <a:rPr lang="en" sz="1400">
                <a:solidFill>
                  <a:schemeClr val="dk1"/>
                </a:solidFill>
                <a:latin typeface="Arial"/>
                <a:ea typeface="Arial"/>
                <a:cs typeface="Arial"/>
                <a:sym typeface="Arial"/>
              </a:rPr>
              <a:t>Contextual Factors</a:t>
            </a:r>
            <a:endParaRPr sz="1400">
              <a:solidFill>
                <a:schemeClr val="dk1"/>
              </a:solidFill>
              <a:latin typeface="Arial"/>
              <a:ea typeface="Arial"/>
              <a:cs typeface="Arial"/>
              <a:sym typeface="Arial"/>
            </a:endParaRPr>
          </a:p>
          <a:p>
            <a:pPr indent="0" lvl="0" marL="457200" rtl="0" algn="l">
              <a:spcBef>
                <a:spcPts val="0"/>
              </a:spcBef>
              <a:spcAft>
                <a:spcPts val="0"/>
              </a:spcAft>
              <a:buNone/>
            </a:pPr>
            <a:r>
              <a:rPr lang="en" sz="1400">
                <a:solidFill>
                  <a:schemeClr val="dk1"/>
                </a:solidFill>
                <a:latin typeface="Arial"/>
                <a:ea typeface="Arial"/>
                <a:cs typeface="Arial"/>
                <a:sym typeface="Arial"/>
              </a:rPr>
              <a:t>Behavioral Insights</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chemeClr val="dk1"/>
              </a:solidFill>
              <a:highlight>
                <a:srgbClr val="FFFFFF"/>
              </a:highlight>
              <a:latin typeface="Arial"/>
              <a:ea typeface="Arial"/>
              <a:cs typeface="Arial"/>
              <a:sym typeface="Arial"/>
            </a:endParaRPr>
          </a:p>
          <a:p>
            <a:pPr indent="0" lvl="0" marL="0" rtl="0" algn="l">
              <a:lnSpc>
                <a:spcPct val="85000"/>
              </a:lnSpc>
              <a:spcBef>
                <a:spcPts val="0"/>
              </a:spcBef>
              <a:spcAft>
                <a:spcPts val="0"/>
              </a:spcAft>
              <a:buNone/>
            </a:pPr>
            <a:r>
              <a:t/>
            </a:r>
            <a:endParaRPr sz="1400">
              <a:solidFill>
                <a:schemeClr val="dk1"/>
              </a:solidFill>
              <a:latin typeface="Arial"/>
              <a:ea typeface="Arial"/>
              <a:cs typeface="Arial"/>
              <a:sym typeface="Arial"/>
            </a:endParaRPr>
          </a:p>
          <a:p>
            <a:pPr indent="0" lvl="0" marL="0" rtl="0" algn="l">
              <a:lnSpc>
                <a:spcPct val="105000"/>
              </a:lnSpc>
              <a:spcBef>
                <a:spcPts val="0"/>
              </a:spcBef>
              <a:spcAft>
                <a:spcPts val="1200"/>
              </a:spcAft>
              <a:buNone/>
            </a:pPr>
            <a:r>
              <a:t/>
            </a:r>
            <a:endParaRPr b="1" sz="1200">
              <a:solidFill>
                <a:schemeClr val="dk1"/>
              </a:solidFill>
              <a:latin typeface="Arial"/>
              <a:ea typeface="Arial"/>
              <a:cs typeface="Arial"/>
              <a:sym typeface="Arial"/>
            </a:endParaRPr>
          </a:p>
        </p:txBody>
      </p:sp>
      <p:sp>
        <p:nvSpPr>
          <p:cNvPr id="1341" name="Google Shape;1341;p135"/>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Ag/Lit Team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36"/>
          <p:cNvSpPr txBox="1"/>
          <p:nvPr>
            <p:ph idx="1" type="body"/>
          </p:nvPr>
        </p:nvSpPr>
        <p:spPr>
          <a:xfrm>
            <a:off x="317175" y="1371451"/>
            <a:ext cx="4261200" cy="3771900"/>
          </a:xfrm>
          <a:prstGeom prst="rect">
            <a:avLst/>
          </a:prstGeom>
        </p:spPr>
        <p:txBody>
          <a:bodyPr anchorCtr="0" anchor="t" bIns="91425" lIns="0" spcFirstLastPara="1" rIns="91425" wrap="square" tIns="91425">
            <a:normAutofit fontScale="85000" lnSpcReduction="10000"/>
          </a:bodyPr>
          <a:lstStyle/>
          <a:p>
            <a:pPr indent="0" lvl="0" marL="0" rtl="0" algn="l">
              <a:spcBef>
                <a:spcPts val="0"/>
              </a:spcBef>
              <a:spcAft>
                <a:spcPts val="0"/>
              </a:spcAft>
              <a:buNone/>
            </a:pPr>
            <a:r>
              <a:rPr lang="en"/>
              <a:t>All devices have arrived, the last device to arrive was LiDAR on monday.</a:t>
            </a:r>
            <a:endParaRPr/>
          </a:p>
          <a:p>
            <a:pPr indent="0" lvl="0" marL="0" rtl="0" algn="l">
              <a:spcBef>
                <a:spcPts val="1200"/>
              </a:spcBef>
              <a:spcAft>
                <a:spcPts val="0"/>
              </a:spcAft>
              <a:buNone/>
            </a:pPr>
            <a:r>
              <a:rPr lang="en"/>
              <a:t>All devices in hand have been soldered and prepared for each build (photo on the left is an example of chips soldered with pinouts and jumpers) </a:t>
            </a:r>
            <a:endParaRPr/>
          </a:p>
          <a:p>
            <a:pPr indent="0" lvl="0" marL="0" rtl="0" algn="l">
              <a:spcBef>
                <a:spcPts val="1200"/>
              </a:spcBef>
              <a:spcAft>
                <a:spcPts val="0"/>
              </a:spcAft>
              <a:buNone/>
            </a:pPr>
            <a:r>
              <a:rPr lang="en"/>
              <a:t>2 complete V0’s have been built and one V1 is in process, waiting on housing and a bin </a:t>
            </a:r>
            <a:r>
              <a:rPr lang="en"/>
              <a:t>model</a:t>
            </a:r>
            <a:r>
              <a:rPr lang="en"/>
              <a:t> from cascade team</a:t>
            </a:r>
            <a:endParaRPr/>
          </a:p>
          <a:p>
            <a:pPr indent="0" lvl="0" marL="0" rtl="0" algn="l">
              <a:spcBef>
                <a:spcPts val="1200"/>
              </a:spcBef>
              <a:spcAft>
                <a:spcPts val="0"/>
              </a:spcAft>
              <a:buNone/>
            </a:pPr>
            <a:r>
              <a:rPr lang="en"/>
              <a:t>A Carbon Fiber printer is being delivered to our lab so we can run many prints across many locations</a:t>
            </a:r>
            <a:endParaRPr/>
          </a:p>
          <a:p>
            <a:pPr indent="0" lvl="0" marL="0" rtl="0" algn="l">
              <a:spcBef>
                <a:spcPts val="1200"/>
              </a:spcBef>
              <a:spcAft>
                <a:spcPts val="1200"/>
              </a:spcAft>
              <a:buNone/>
            </a:pPr>
            <a:r>
              <a:t/>
            </a:r>
            <a:endParaRPr/>
          </a:p>
        </p:txBody>
      </p:sp>
      <p:sp>
        <p:nvSpPr>
          <p:cNvPr id="1347" name="Google Shape;1347;p136"/>
          <p:cNvSpPr txBox="1"/>
          <p:nvPr>
            <p:ph idx="2" type="body"/>
          </p:nvPr>
        </p:nvSpPr>
        <p:spPr>
          <a:xfrm>
            <a:off x="4565625" y="1371456"/>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t/>
            </a:r>
            <a:endParaRPr/>
          </a:p>
        </p:txBody>
      </p:sp>
      <p:sp>
        <p:nvSpPr>
          <p:cNvPr id="1348" name="Google Shape;1348;p136"/>
          <p:cNvSpPr txBox="1"/>
          <p:nvPr>
            <p:ph idx="3" type="body"/>
          </p:nvPr>
        </p:nvSpPr>
        <p:spPr>
          <a:xfrm>
            <a:off x="7019600" y="2470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EE</a:t>
            </a:r>
            <a:endParaRPr/>
          </a:p>
        </p:txBody>
      </p:sp>
      <p:pic>
        <p:nvPicPr>
          <p:cNvPr id="1349" name="Google Shape;1349;p136"/>
          <p:cNvPicPr preferRelativeResize="0"/>
          <p:nvPr/>
        </p:nvPicPr>
        <p:blipFill>
          <a:blip r:embed="rId3">
            <a:alphaModFix/>
          </a:blip>
          <a:stretch>
            <a:fillRect/>
          </a:stretch>
        </p:blipFill>
        <p:spPr>
          <a:xfrm>
            <a:off x="4565627" y="823000"/>
            <a:ext cx="4394300" cy="3996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137"/>
          <p:cNvSpPr txBox="1"/>
          <p:nvPr>
            <p:ph idx="1" type="body"/>
          </p:nvPr>
        </p:nvSpPr>
        <p:spPr>
          <a:xfrm>
            <a:off x="80400" y="1215801"/>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0"/>
              </a:spcAft>
              <a:buNone/>
            </a:pPr>
            <a:r>
              <a:rPr lang="en"/>
              <a:t>V0 has been assembled and moved down the line of </a:t>
            </a:r>
            <a:r>
              <a:rPr lang="en"/>
              <a:t>development</a:t>
            </a:r>
            <a:r>
              <a:rPr lang="en"/>
              <a:t>. </a:t>
            </a:r>
            <a:endParaRPr/>
          </a:p>
          <a:p>
            <a:pPr indent="0" lvl="0" marL="0" rtl="0" algn="l">
              <a:spcBef>
                <a:spcPts val="1200"/>
              </a:spcBef>
              <a:spcAft>
                <a:spcPts val="0"/>
              </a:spcAft>
              <a:buNone/>
            </a:pPr>
            <a:r>
              <a:rPr lang="en"/>
              <a:t>V1 with LiDAR is being tested with Mohan</a:t>
            </a:r>
            <a:endParaRPr/>
          </a:p>
          <a:p>
            <a:pPr indent="0" lvl="0" marL="0" rtl="0" algn="l">
              <a:spcBef>
                <a:spcPts val="1200"/>
              </a:spcBef>
              <a:spcAft>
                <a:spcPts val="0"/>
              </a:spcAft>
              <a:buNone/>
            </a:pPr>
            <a:r>
              <a:rPr lang="en"/>
              <a:t>V0 is being sent to developers in California. </a:t>
            </a:r>
            <a:endParaRPr/>
          </a:p>
          <a:p>
            <a:pPr indent="0" lvl="0" marL="0" rtl="0" algn="l">
              <a:spcBef>
                <a:spcPts val="1200"/>
              </a:spcBef>
              <a:spcAft>
                <a:spcPts val="0"/>
              </a:spcAft>
              <a:buNone/>
            </a:pPr>
            <a:r>
              <a:rPr lang="en"/>
              <a:t>Most to all of the sensors auto interfaced </a:t>
            </a:r>
            <a:endParaRPr/>
          </a:p>
          <a:p>
            <a:pPr indent="0" lvl="0" marL="0" rtl="0" algn="l">
              <a:spcBef>
                <a:spcPts val="1200"/>
              </a:spcBef>
              <a:spcAft>
                <a:spcPts val="0"/>
              </a:spcAft>
              <a:buNone/>
            </a:pPr>
            <a:r>
              <a:rPr lang="en"/>
              <a:t>As shown in this photo</a:t>
            </a:r>
            <a:endParaRPr/>
          </a:p>
          <a:p>
            <a:pPr indent="0" lvl="0" marL="0" rtl="0" algn="l">
              <a:spcBef>
                <a:spcPts val="1200"/>
              </a:spcBef>
              <a:spcAft>
                <a:spcPts val="0"/>
              </a:spcAft>
              <a:buNone/>
            </a:pPr>
            <a:r>
              <a:rPr lang="en"/>
              <a:t>Testing is on its way we </a:t>
            </a:r>
            <a:endParaRPr/>
          </a:p>
          <a:p>
            <a:pPr indent="0" lvl="0" marL="0" rtl="0" algn="l">
              <a:spcBef>
                <a:spcPts val="1200"/>
              </a:spcBef>
              <a:spcAft>
                <a:spcPts val="1200"/>
              </a:spcAft>
              <a:buNone/>
            </a:pPr>
            <a:r>
              <a:rPr lang="en"/>
              <a:t>Are debugging scripts.</a:t>
            </a:r>
            <a:endParaRPr/>
          </a:p>
        </p:txBody>
      </p:sp>
      <p:sp>
        <p:nvSpPr>
          <p:cNvPr id="1355" name="Google Shape;1355;p137"/>
          <p:cNvSpPr txBox="1"/>
          <p:nvPr>
            <p:ph idx="2" type="body"/>
          </p:nvPr>
        </p:nvSpPr>
        <p:spPr>
          <a:xfrm>
            <a:off x="4565625" y="1371456"/>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t/>
            </a:r>
            <a:endParaRPr/>
          </a:p>
        </p:txBody>
      </p:sp>
      <p:sp>
        <p:nvSpPr>
          <p:cNvPr id="1356" name="Google Shape;1356;p137"/>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EE</a:t>
            </a:r>
            <a:endParaRPr/>
          </a:p>
        </p:txBody>
      </p:sp>
      <p:pic>
        <p:nvPicPr>
          <p:cNvPr id="1357" name="Google Shape;1357;p137"/>
          <p:cNvPicPr preferRelativeResize="0"/>
          <p:nvPr/>
        </p:nvPicPr>
        <p:blipFill>
          <a:blip r:embed="rId3">
            <a:alphaModFix/>
          </a:blip>
          <a:stretch>
            <a:fillRect/>
          </a:stretch>
        </p:blipFill>
        <p:spPr>
          <a:xfrm>
            <a:off x="4995597" y="596763"/>
            <a:ext cx="2962476" cy="3949972"/>
          </a:xfrm>
          <a:prstGeom prst="rect">
            <a:avLst/>
          </a:prstGeom>
          <a:noFill/>
          <a:ln>
            <a:noFill/>
          </a:ln>
        </p:spPr>
      </p:pic>
      <p:pic>
        <p:nvPicPr>
          <p:cNvPr id="1358" name="Google Shape;1358;p137"/>
          <p:cNvPicPr preferRelativeResize="0"/>
          <p:nvPr/>
        </p:nvPicPr>
        <p:blipFill rotWithShape="1">
          <a:blip r:embed="rId4">
            <a:alphaModFix/>
          </a:blip>
          <a:srcRect b="24674" l="1514" r="-3192" t="18394"/>
          <a:stretch/>
        </p:blipFill>
        <p:spPr>
          <a:xfrm>
            <a:off x="2542175" y="3536925"/>
            <a:ext cx="1885202" cy="14072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38"/>
          <p:cNvSpPr txBox="1"/>
          <p:nvPr>
            <p:ph idx="1" type="body"/>
          </p:nvPr>
        </p:nvSpPr>
        <p:spPr>
          <a:xfrm>
            <a:off x="80400" y="1371450"/>
            <a:ext cx="4261200" cy="3616200"/>
          </a:xfrm>
          <a:prstGeom prst="rect">
            <a:avLst/>
          </a:prstGeom>
        </p:spPr>
        <p:txBody>
          <a:bodyPr anchorCtr="0" anchor="t" bIns="91425" lIns="0" spcFirstLastPara="1" rIns="91425" wrap="square" tIns="91425">
            <a:normAutofit/>
          </a:bodyPr>
          <a:lstStyle/>
          <a:p>
            <a:pPr indent="-342900" lvl="0" marL="457200" rtl="0" algn="l">
              <a:spcBef>
                <a:spcPts val="0"/>
              </a:spcBef>
              <a:spcAft>
                <a:spcPts val="0"/>
              </a:spcAft>
              <a:buSzPts val="1800"/>
              <a:buChar char="-"/>
            </a:pPr>
            <a:r>
              <a:rPr lang="en"/>
              <a:t>Continued preliminary pi -&gt; Nano migration</a:t>
            </a:r>
            <a:endParaRPr/>
          </a:p>
          <a:p>
            <a:pPr indent="-317500" lvl="1" marL="914400" rtl="0" algn="l">
              <a:spcBef>
                <a:spcPts val="0"/>
              </a:spcBef>
              <a:spcAft>
                <a:spcPts val="0"/>
              </a:spcAft>
              <a:buSzPts val="1400"/>
              <a:buChar char="-"/>
            </a:pPr>
            <a:r>
              <a:rPr lang="en"/>
              <a:t>Hardware shipped</a:t>
            </a:r>
            <a:endParaRPr/>
          </a:p>
          <a:p>
            <a:pPr indent="-342900" lvl="0" marL="457200" rtl="0" algn="l">
              <a:spcBef>
                <a:spcPts val="0"/>
              </a:spcBef>
              <a:spcAft>
                <a:spcPts val="0"/>
              </a:spcAft>
              <a:buSzPts val="1800"/>
              <a:buChar char="-"/>
            </a:pPr>
            <a:r>
              <a:rPr lang="en"/>
              <a:t>Build AWS dev environment</a:t>
            </a:r>
            <a:endParaRPr/>
          </a:p>
          <a:p>
            <a:pPr indent="-342900" lvl="0" marL="457200" rtl="0" algn="l">
              <a:spcBef>
                <a:spcPts val="0"/>
              </a:spcBef>
              <a:spcAft>
                <a:spcPts val="0"/>
              </a:spcAft>
              <a:buSzPts val="1800"/>
              <a:buChar char="-"/>
            </a:pPr>
            <a:r>
              <a:rPr lang="en"/>
              <a:t>Identified database schema/cost overrun issue</a:t>
            </a:r>
            <a:endParaRPr/>
          </a:p>
          <a:p>
            <a:pPr indent="-317500" lvl="1" marL="914400" rtl="0" algn="l">
              <a:spcBef>
                <a:spcPts val="0"/>
              </a:spcBef>
              <a:spcAft>
                <a:spcPts val="0"/>
              </a:spcAft>
              <a:buSzPts val="1400"/>
              <a:buChar char="-"/>
            </a:pPr>
            <a:r>
              <a:rPr lang="en"/>
              <a:t>Migrating data store to S3</a:t>
            </a:r>
            <a:endParaRPr/>
          </a:p>
        </p:txBody>
      </p:sp>
      <p:sp>
        <p:nvSpPr>
          <p:cNvPr id="1364" name="Google Shape;1364;p138"/>
          <p:cNvSpPr txBox="1"/>
          <p:nvPr>
            <p:ph idx="2" type="body"/>
          </p:nvPr>
        </p:nvSpPr>
        <p:spPr>
          <a:xfrm>
            <a:off x="4565625" y="1371456"/>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t/>
            </a:r>
            <a:endParaRPr/>
          </a:p>
        </p:txBody>
      </p:sp>
      <p:sp>
        <p:nvSpPr>
          <p:cNvPr id="1365" name="Google Shape;1365;p138"/>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Cloud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39"/>
          <p:cNvSpPr txBox="1"/>
          <p:nvPr>
            <p:ph idx="1" type="subTitle"/>
          </p:nvPr>
        </p:nvSpPr>
        <p:spPr>
          <a:xfrm>
            <a:off x="914394" y="1143000"/>
            <a:ext cx="7315200" cy="914400"/>
          </a:xfrm>
          <a:prstGeom prst="rect">
            <a:avLst/>
          </a:prstGeom>
        </p:spPr>
        <p:txBody>
          <a:bodyPr anchorCtr="0" anchor="t" bIns="274300" lIns="91425" spcFirstLastPara="1" rIns="91425" wrap="square" tIns="91425">
            <a:normAutofit/>
          </a:bodyPr>
          <a:lstStyle/>
          <a:p>
            <a:pPr indent="0" lvl="0" marL="0" rtl="0" algn="ctr">
              <a:spcBef>
                <a:spcPts val="0"/>
              </a:spcBef>
              <a:spcAft>
                <a:spcPts val="1200"/>
              </a:spcAft>
              <a:buNone/>
            </a:pPr>
            <a:r>
              <a:rPr lang="en"/>
              <a:t>Summer Meeting 4</a:t>
            </a:r>
            <a:endParaRPr/>
          </a:p>
        </p:txBody>
      </p:sp>
      <p:sp>
        <p:nvSpPr>
          <p:cNvPr id="1371" name="Google Shape;1371;p139"/>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July 19, 2023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22"/>
          <p:cNvSpPr txBox="1"/>
          <p:nvPr>
            <p:ph type="title"/>
          </p:nvPr>
        </p:nvSpPr>
        <p:spPr>
          <a:xfrm>
            <a:off x="1033272" y="219456"/>
            <a:ext cx="5980200" cy="57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Personnel</a:t>
            </a:r>
            <a:r>
              <a:rPr lang="en"/>
              <a:t> </a:t>
            </a:r>
            <a:endParaRPr/>
          </a:p>
        </p:txBody>
      </p:sp>
      <p:sp>
        <p:nvSpPr>
          <p:cNvPr id="1248" name="Google Shape;1248;p122"/>
          <p:cNvSpPr txBox="1"/>
          <p:nvPr>
            <p:ph idx="1" type="body"/>
          </p:nvPr>
        </p:nvSpPr>
        <p:spPr>
          <a:xfrm>
            <a:off x="317175" y="1017725"/>
            <a:ext cx="4261200" cy="4125900"/>
          </a:xfrm>
          <a:prstGeom prst="rect">
            <a:avLst/>
          </a:prstGeom>
        </p:spPr>
        <p:txBody>
          <a:bodyPr anchorCtr="0" anchor="t" bIns="274300" lIns="91425" spcFirstLastPara="1" rIns="91425" wrap="square" tIns="91425">
            <a:normAutofit lnSpcReduction="20000"/>
          </a:bodyPr>
          <a:lstStyle/>
          <a:p>
            <a:pPr indent="0" lvl="0" marL="0" rtl="0" algn="l">
              <a:spcBef>
                <a:spcPts val="0"/>
              </a:spcBef>
              <a:spcAft>
                <a:spcPts val="0"/>
              </a:spcAft>
              <a:buNone/>
            </a:pPr>
            <a:r>
              <a:rPr lang="en"/>
              <a:t>Hardware Team (Jason)</a:t>
            </a:r>
            <a:endParaRPr/>
          </a:p>
          <a:p>
            <a:pPr indent="-342900" lvl="0" marL="457200" rtl="0" algn="l">
              <a:spcBef>
                <a:spcPts val="1200"/>
              </a:spcBef>
              <a:spcAft>
                <a:spcPts val="0"/>
              </a:spcAft>
              <a:buSzPts val="1800"/>
              <a:buChar char="○"/>
            </a:pPr>
            <a:r>
              <a:rPr lang="en"/>
              <a:t>Rishabh</a:t>
            </a:r>
            <a:endParaRPr/>
          </a:p>
          <a:p>
            <a:pPr indent="-342900" lvl="0" marL="457200" rtl="0" algn="l">
              <a:spcBef>
                <a:spcPts val="0"/>
              </a:spcBef>
              <a:spcAft>
                <a:spcPts val="0"/>
              </a:spcAft>
              <a:buSzPts val="1800"/>
              <a:buChar char="○"/>
            </a:pPr>
            <a:r>
              <a:rPr lang="en"/>
              <a:t>Devashree</a:t>
            </a:r>
            <a:endParaRPr/>
          </a:p>
          <a:p>
            <a:pPr indent="-342900" lvl="0" marL="457200" rtl="0" algn="l">
              <a:spcBef>
                <a:spcPts val="0"/>
              </a:spcBef>
              <a:spcAft>
                <a:spcPts val="0"/>
              </a:spcAft>
              <a:buSzPts val="1800"/>
              <a:buChar char="○"/>
            </a:pPr>
            <a:r>
              <a:rPr lang="en"/>
              <a:t>Mohan</a:t>
            </a:r>
            <a:endParaRPr/>
          </a:p>
          <a:p>
            <a:pPr indent="-342900" lvl="0" marL="457200" rtl="0" algn="l">
              <a:spcBef>
                <a:spcPts val="0"/>
              </a:spcBef>
              <a:spcAft>
                <a:spcPts val="0"/>
              </a:spcAft>
              <a:buSzPts val="1800"/>
              <a:buChar char="○"/>
            </a:pPr>
            <a:r>
              <a:rPr lang="en"/>
              <a:t>Ryan</a:t>
            </a:r>
            <a:endParaRPr/>
          </a:p>
          <a:p>
            <a:pPr indent="-342900" lvl="0" marL="457200" rtl="0" algn="l">
              <a:spcBef>
                <a:spcPts val="0"/>
              </a:spcBef>
              <a:spcAft>
                <a:spcPts val="0"/>
              </a:spcAft>
              <a:buSzPts val="1800"/>
              <a:buChar char="○"/>
            </a:pPr>
            <a:r>
              <a:rPr lang="en"/>
              <a:t>Daniel E.</a:t>
            </a:r>
            <a:endParaRPr/>
          </a:p>
          <a:p>
            <a:pPr indent="-342900" lvl="0" marL="457200" rtl="0" algn="l">
              <a:spcBef>
                <a:spcPts val="0"/>
              </a:spcBef>
              <a:spcAft>
                <a:spcPts val="0"/>
              </a:spcAft>
              <a:buSzPts val="1800"/>
              <a:buChar char="○"/>
            </a:pPr>
            <a:r>
              <a:rPr lang="en"/>
              <a:t>Jake</a:t>
            </a:r>
            <a:endParaRPr/>
          </a:p>
          <a:p>
            <a:pPr indent="0" lvl="0" marL="0" rtl="0" algn="l">
              <a:spcBef>
                <a:spcPts val="1200"/>
              </a:spcBef>
              <a:spcAft>
                <a:spcPts val="0"/>
              </a:spcAft>
              <a:buNone/>
            </a:pPr>
            <a:r>
              <a:rPr lang="en"/>
              <a:t>Landscape Team (Quincy)</a:t>
            </a:r>
            <a:endParaRPr/>
          </a:p>
          <a:p>
            <a:pPr indent="-342900" lvl="0" marL="457200" rtl="0" algn="l">
              <a:spcBef>
                <a:spcPts val="1200"/>
              </a:spcBef>
              <a:spcAft>
                <a:spcPts val="0"/>
              </a:spcAft>
              <a:buSzPts val="1800"/>
              <a:buChar char="○"/>
            </a:pPr>
            <a:r>
              <a:rPr lang="en"/>
              <a:t>Janita</a:t>
            </a:r>
            <a:endParaRPr/>
          </a:p>
          <a:p>
            <a:pPr indent="-342900" lvl="0" marL="457200" rtl="0" algn="l">
              <a:spcBef>
                <a:spcPts val="0"/>
              </a:spcBef>
              <a:spcAft>
                <a:spcPts val="0"/>
              </a:spcAft>
              <a:buSzPts val="1800"/>
              <a:buChar char="○"/>
            </a:pPr>
            <a:r>
              <a:rPr lang="en"/>
              <a:t>Valeria</a:t>
            </a:r>
            <a:endParaRPr/>
          </a:p>
          <a:p>
            <a:pPr indent="-342900" lvl="0" marL="457200" rtl="0" algn="l">
              <a:spcBef>
                <a:spcPts val="0"/>
              </a:spcBef>
              <a:spcAft>
                <a:spcPts val="0"/>
              </a:spcAft>
              <a:buSzPts val="1800"/>
              <a:buChar char="○"/>
            </a:pPr>
            <a:r>
              <a:rPr lang="en"/>
              <a:t>M</a:t>
            </a:r>
            <a:endParaRPr/>
          </a:p>
          <a:p>
            <a:pPr indent="-342900" lvl="0" marL="457200" rtl="0" algn="l">
              <a:spcBef>
                <a:spcPts val="0"/>
              </a:spcBef>
              <a:spcAft>
                <a:spcPts val="0"/>
              </a:spcAft>
              <a:buSzPts val="1800"/>
              <a:buChar char="○"/>
            </a:pPr>
            <a:r>
              <a:rPr lang="en"/>
              <a:t>Disha</a:t>
            </a:r>
            <a:endParaRPr/>
          </a:p>
        </p:txBody>
      </p:sp>
      <p:sp>
        <p:nvSpPr>
          <p:cNvPr id="1249" name="Google Shape;1249;p122"/>
          <p:cNvSpPr txBox="1"/>
          <p:nvPr>
            <p:ph idx="2" type="body"/>
          </p:nvPr>
        </p:nvSpPr>
        <p:spPr>
          <a:xfrm>
            <a:off x="4565625" y="1017724"/>
            <a:ext cx="4261200" cy="4125900"/>
          </a:xfrm>
          <a:prstGeom prst="rect">
            <a:avLst/>
          </a:prstGeom>
        </p:spPr>
        <p:txBody>
          <a:bodyPr anchorCtr="0" anchor="t" bIns="274300" lIns="91425" spcFirstLastPara="1" rIns="91425" wrap="square" tIns="91425">
            <a:normAutofit/>
          </a:bodyPr>
          <a:lstStyle/>
          <a:p>
            <a:pPr indent="0" lvl="0" marL="0" rtl="0" algn="l">
              <a:spcBef>
                <a:spcPts val="0"/>
              </a:spcBef>
              <a:spcAft>
                <a:spcPts val="0"/>
              </a:spcAft>
              <a:buNone/>
            </a:pPr>
            <a:r>
              <a:rPr lang="en"/>
              <a:t>Cloud Team (Patrick)</a:t>
            </a:r>
            <a:endParaRPr/>
          </a:p>
          <a:p>
            <a:pPr indent="-342900" lvl="0" marL="457200" rtl="0" algn="l">
              <a:spcBef>
                <a:spcPts val="1200"/>
              </a:spcBef>
              <a:spcAft>
                <a:spcPts val="0"/>
              </a:spcAft>
              <a:buSzPts val="1800"/>
              <a:buChar char="○"/>
            </a:pPr>
            <a:r>
              <a:rPr lang="en"/>
              <a:t>Aidan</a:t>
            </a:r>
            <a:endParaRPr/>
          </a:p>
          <a:p>
            <a:pPr indent="-342900" lvl="0" marL="457200" rtl="0" algn="l">
              <a:spcBef>
                <a:spcPts val="0"/>
              </a:spcBef>
              <a:spcAft>
                <a:spcPts val="0"/>
              </a:spcAft>
              <a:buSzPts val="1800"/>
              <a:buChar char="○"/>
            </a:pPr>
            <a:r>
              <a:rPr lang="en"/>
              <a:t>Kim</a:t>
            </a:r>
            <a:endParaRPr/>
          </a:p>
          <a:p>
            <a:pPr indent="-342900" lvl="0" marL="457200" rtl="0" algn="l">
              <a:spcBef>
                <a:spcPts val="0"/>
              </a:spcBef>
              <a:spcAft>
                <a:spcPts val="0"/>
              </a:spcAft>
              <a:buSzPts val="1800"/>
              <a:buChar char="○"/>
            </a:pPr>
            <a:r>
              <a:rPr lang="en"/>
              <a:t>Micah</a:t>
            </a:r>
            <a:endParaRPr/>
          </a:p>
          <a:p>
            <a:pPr indent="-342900" lvl="0" marL="457200" rtl="0" algn="l">
              <a:spcBef>
                <a:spcPts val="0"/>
              </a:spcBef>
              <a:spcAft>
                <a:spcPts val="0"/>
              </a:spcAft>
              <a:buSzPts val="1800"/>
              <a:buChar char="○"/>
            </a:pPr>
            <a:r>
              <a:rPr lang="en"/>
              <a:t>Daniel L.</a:t>
            </a:r>
            <a:endParaRPr/>
          </a:p>
          <a:p>
            <a:pPr indent="0" lvl="0" marL="0" rtl="0" algn="l">
              <a:spcBef>
                <a:spcPts val="1200"/>
              </a:spcBef>
              <a:spcAft>
                <a:spcPts val="0"/>
              </a:spcAft>
              <a:buNone/>
            </a:pPr>
            <a:r>
              <a:rPr lang="en"/>
              <a:t>Computer Vision (Patrick)</a:t>
            </a:r>
            <a:endParaRPr/>
          </a:p>
          <a:p>
            <a:pPr indent="-342900" lvl="0" marL="457200" rtl="0" algn="l">
              <a:spcBef>
                <a:spcPts val="1200"/>
              </a:spcBef>
              <a:spcAft>
                <a:spcPts val="0"/>
              </a:spcAft>
              <a:buSzPts val="1800"/>
              <a:buChar char="○"/>
            </a:pPr>
            <a:r>
              <a:rPr lang="en"/>
              <a:t>Pratik</a:t>
            </a:r>
            <a:endParaRPr/>
          </a:p>
          <a:p>
            <a:pPr indent="0" lvl="0" marL="45720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140"/>
          <p:cNvSpPr txBox="1"/>
          <p:nvPr>
            <p:ph idx="1" type="body"/>
          </p:nvPr>
        </p:nvSpPr>
        <p:spPr>
          <a:xfrm>
            <a:off x="317175" y="1371451"/>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t/>
            </a:r>
            <a:endParaRPr/>
          </a:p>
        </p:txBody>
      </p:sp>
      <p:sp>
        <p:nvSpPr>
          <p:cNvPr id="1377" name="Google Shape;1377;p140"/>
          <p:cNvSpPr txBox="1"/>
          <p:nvPr>
            <p:ph idx="2" type="body"/>
          </p:nvPr>
        </p:nvSpPr>
        <p:spPr>
          <a:xfrm>
            <a:off x="4565625" y="1371456"/>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t/>
            </a:r>
            <a:endParaRPr/>
          </a:p>
        </p:txBody>
      </p:sp>
      <p:sp>
        <p:nvSpPr>
          <p:cNvPr id="1378" name="Google Shape;1378;p140"/>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41"/>
          <p:cNvSpPr txBox="1"/>
          <p:nvPr>
            <p:ph idx="1" type="body"/>
          </p:nvPr>
        </p:nvSpPr>
        <p:spPr>
          <a:xfrm>
            <a:off x="317175" y="1371451"/>
            <a:ext cx="4261200" cy="3771900"/>
          </a:xfrm>
          <a:prstGeom prst="rect">
            <a:avLst/>
          </a:prstGeom>
        </p:spPr>
        <p:txBody>
          <a:bodyPr anchorCtr="0" anchor="t" bIns="91425" lIns="0" spcFirstLastPara="1" rIns="91425" wrap="square" tIns="91425">
            <a:normAutofit/>
          </a:bodyPr>
          <a:lstStyle/>
          <a:p>
            <a:pPr indent="-342900" lvl="0" marL="457200" rtl="0" algn="l">
              <a:spcBef>
                <a:spcPts val="0"/>
              </a:spcBef>
              <a:spcAft>
                <a:spcPts val="0"/>
              </a:spcAft>
              <a:buSzPts val="1800"/>
              <a:buChar char="○"/>
            </a:pPr>
            <a:r>
              <a:rPr lang="en"/>
              <a:t>Cloud Team</a:t>
            </a:r>
            <a:endParaRPr/>
          </a:p>
          <a:p>
            <a:pPr indent="-317500" lvl="1" marL="914400" rtl="0" algn="l">
              <a:spcBef>
                <a:spcPts val="0"/>
              </a:spcBef>
              <a:spcAft>
                <a:spcPts val="0"/>
              </a:spcAft>
              <a:buSzPts val="1400"/>
              <a:buChar char="♮"/>
            </a:pPr>
            <a:r>
              <a:rPr lang="en"/>
              <a:t>Cloud Investigation</a:t>
            </a:r>
            <a:endParaRPr/>
          </a:p>
          <a:p>
            <a:pPr indent="-304800" lvl="2" marL="1371600" rtl="0" algn="l">
              <a:spcBef>
                <a:spcPts val="0"/>
              </a:spcBef>
              <a:spcAft>
                <a:spcPts val="0"/>
              </a:spcAft>
              <a:buSzPts val="1200"/>
              <a:buChar char="♯"/>
            </a:pPr>
            <a:r>
              <a:rPr lang="en"/>
              <a:t>Centralized repository</a:t>
            </a:r>
            <a:endParaRPr/>
          </a:p>
          <a:p>
            <a:pPr indent="-304800" lvl="2" marL="1371600" rtl="0" algn="l">
              <a:spcBef>
                <a:spcPts val="0"/>
              </a:spcBef>
              <a:spcAft>
                <a:spcPts val="0"/>
              </a:spcAft>
              <a:buSzPts val="1200"/>
              <a:buChar char="♯"/>
            </a:pPr>
            <a:r>
              <a:rPr lang="en"/>
              <a:t>Docker exploration</a:t>
            </a:r>
            <a:endParaRPr/>
          </a:p>
          <a:p>
            <a:pPr indent="-304800" lvl="2" marL="1371600" rtl="0" algn="l">
              <a:spcBef>
                <a:spcPts val="0"/>
              </a:spcBef>
              <a:spcAft>
                <a:spcPts val="0"/>
              </a:spcAft>
              <a:buSzPts val="1200"/>
              <a:buChar char="♯"/>
            </a:pPr>
            <a:r>
              <a:rPr lang="en"/>
              <a:t>FastAPI + Streamlit</a:t>
            </a:r>
            <a:endParaRPr/>
          </a:p>
          <a:p>
            <a:pPr indent="-317500" lvl="1" marL="914400" rtl="0" algn="l">
              <a:spcBef>
                <a:spcPts val="0"/>
              </a:spcBef>
              <a:spcAft>
                <a:spcPts val="0"/>
              </a:spcAft>
              <a:buSzPts val="1400"/>
              <a:buChar char="♮"/>
            </a:pPr>
            <a:r>
              <a:rPr lang="en"/>
              <a:t>Todo</a:t>
            </a:r>
            <a:endParaRPr/>
          </a:p>
          <a:p>
            <a:pPr indent="-304800" lvl="2" marL="1371600" rtl="0" algn="l">
              <a:spcBef>
                <a:spcPts val="0"/>
              </a:spcBef>
              <a:spcAft>
                <a:spcPts val="0"/>
              </a:spcAft>
              <a:buSzPts val="1200"/>
              <a:buChar char="♯"/>
            </a:pPr>
            <a:r>
              <a:rPr lang="en"/>
              <a:t>Documentation</a:t>
            </a:r>
            <a:endParaRPr/>
          </a:p>
          <a:p>
            <a:pPr indent="-304800" lvl="2" marL="1371600" rtl="0" algn="l">
              <a:spcBef>
                <a:spcPts val="0"/>
              </a:spcBef>
              <a:spcAft>
                <a:spcPts val="0"/>
              </a:spcAft>
              <a:buSzPts val="1200"/>
              <a:buChar char="♯"/>
            </a:pPr>
            <a:r>
              <a:rPr lang="en"/>
              <a:t>Database Schema</a:t>
            </a:r>
            <a:endParaRPr/>
          </a:p>
          <a:p>
            <a:pPr indent="-304800" lvl="2" marL="1371600" rtl="0" algn="l">
              <a:spcBef>
                <a:spcPts val="0"/>
              </a:spcBef>
              <a:spcAft>
                <a:spcPts val="0"/>
              </a:spcAft>
              <a:buSzPts val="1200"/>
              <a:buChar char="♯"/>
            </a:pPr>
            <a:r>
              <a:rPr lang="en"/>
              <a:t>EC2 + RDS dev environment</a:t>
            </a:r>
            <a:endParaRPr/>
          </a:p>
          <a:p>
            <a:pPr indent="-342900" lvl="0" marL="457200" rtl="0" algn="l">
              <a:spcBef>
                <a:spcPts val="0"/>
              </a:spcBef>
              <a:spcAft>
                <a:spcPts val="0"/>
              </a:spcAft>
              <a:buSzPts val="1800"/>
              <a:buChar char="○"/>
            </a:pPr>
            <a:r>
              <a:rPr lang="en"/>
              <a:t>Embedded Team - In Progress</a:t>
            </a:r>
            <a:endParaRPr/>
          </a:p>
          <a:p>
            <a:pPr indent="-317500" lvl="1" marL="914400" rtl="0" algn="l">
              <a:spcBef>
                <a:spcPts val="0"/>
              </a:spcBef>
              <a:spcAft>
                <a:spcPts val="0"/>
              </a:spcAft>
              <a:buSzPts val="1400"/>
              <a:buChar char="♮"/>
            </a:pPr>
            <a:r>
              <a:rPr lang="en"/>
              <a:t>Jetson Migration</a:t>
            </a:r>
            <a:endParaRPr/>
          </a:p>
          <a:p>
            <a:pPr indent="-317500" lvl="1" marL="914400" rtl="0" algn="l">
              <a:spcBef>
                <a:spcPts val="0"/>
              </a:spcBef>
              <a:spcAft>
                <a:spcPts val="0"/>
              </a:spcAft>
              <a:buSzPts val="1400"/>
              <a:buChar char="♮"/>
            </a:pPr>
            <a:r>
              <a:rPr lang="en"/>
              <a:t>Button Logic</a:t>
            </a:r>
            <a:endParaRPr/>
          </a:p>
          <a:p>
            <a:pPr indent="-317500" lvl="1" marL="914400" rtl="0" algn="l">
              <a:spcBef>
                <a:spcPts val="0"/>
              </a:spcBef>
              <a:spcAft>
                <a:spcPts val="0"/>
              </a:spcAft>
              <a:buSzPts val="1400"/>
              <a:buChar char="♮"/>
            </a:pPr>
            <a:r>
              <a:rPr lang="en"/>
              <a:t>Sensors Integration</a:t>
            </a:r>
            <a:endParaRPr/>
          </a:p>
          <a:p>
            <a:pPr indent="0" lvl="0" marL="0" rtl="0" algn="l">
              <a:spcBef>
                <a:spcPts val="1200"/>
              </a:spcBef>
              <a:spcAft>
                <a:spcPts val="1200"/>
              </a:spcAft>
              <a:buNone/>
            </a:pPr>
            <a:r>
              <a:t/>
            </a:r>
            <a:endParaRPr/>
          </a:p>
        </p:txBody>
      </p:sp>
      <p:sp>
        <p:nvSpPr>
          <p:cNvPr id="1384" name="Google Shape;1384;p141"/>
          <p:cNvSpPr txBox="1"/>
          <p:nvPr>
            <p:ph idx="2" type="body"/>
          </p:nvPr>
        </p:nvSpPr>
        <p:spPr>
          <a:xfrm>
            <a:off x="4572000" y="1371456"/>
            <a:ext cx="4261200" cy="3771900"/>
          </a:xfrm>
          <a:prstGeom prst="rect">
            <a:avLst/>
          </a:prstGeom>
        </p:spPr>
        <p:txBody>
          <a:bodyPr anchorCtr="0" anchor="t" bIns="91425" lIns="0" spcFirstLastPara="1" rIns="91425" wrap="square" tIns="91425">
            <a:normAutofit/>
          </a:bodyPr>
          <a:lstStyle/>
          <a:p>
            <a:pPr indent="-342900" lvl="0" marL="457200" rtl="0" algn="l">
              <a:spcBef>
                <a:spcPts val="0"/>
              </a:spcBef>
              <a:spcAft>
                <a:spcPts val="0"/>
              </a:spcAft>
              <a:buSzPts val="1800"/>
              <a:buChar char="-"/>
            </a:pPr>
            <a:r>
              <a:rPr lang="en"/>
              <a:t>Cafeteria Food Waste Device V3</a:t>
            </a:r>
            <a:endParaRPr/>
          </a:p>
          <a:p>
            <a:pPr indent="-317500" lvl="1" marL="914400" rtl="0" algn="l">
              <a:spcBef>
                <a:spcPts val="0"/>
              </a:spcBef>
              <a:spcAft>
                <a:spcPts val="0"/>
              </a:spcAft>
              <a:buSzPts val="1400"/>
              <a:buChar char="-"/>
            </a:pPr>
            <a:r>
              <a:rPr lang="en"/>
              <a:t>CAD In Progress</a:t>
            </a:r>
            <a:endParaRPr/>
          </a:p>
          <a:p>
            <a:pPr indent="-317500" lvl="1" marL="914400" rtl="0" algn="l">
              <a:spcBef>
                <a:spcPts val="0"/>
              </a:spcBef>
              <a:spcAft>
                <a:spcPts val="0"/>
              </a:spcAft>
              <a:buSzPts val="1400"/>
              <a:buChar char="-"/>
            </a:pPr>
            <a:r>
              <a:rPr lang="en"/>
              <a:t>Components on order</a:t>
            </a:r>
            <a:endParaRPr/>
          </a:p>
          <a:p>
            <a:pPr indent="-317500" lvl="1" marL="914400" rtl="0" algn="l">
              <a:spcBef>
                <a:spcPts val="0"/>
              </a:spcBef>
              <a:spcAft>
                <a:spcPts val="0"/>
              </a:spcAft>
              <a:buSzPts val="1400"/>
              <a:buChar char="-"/>
            </a:pPr>
            <a:r>
              <a:rPr lang="en"/>
              <a:t>Jetson Migration</a:t>
            </a:r>
            <a:endParaRPr/>
          </a:p>
        </p:txBody>
      </p:sp>
      <p:sp>
        <p:nvSpPr>
          <p:cNvPr id="1385" name="Google Shape;1385;p141"/>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CS Team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42"/>
          <p:cNvSpPr txBox="1"/>
          <p:nvPr>
            <p:ph idx="1" type="body"/>
          </p:nvPr>
        </p:nvSpPr>
        <p:spPr>
          <a:xfrm>
            <a:off x="317175" y="1371451"/>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0"/>
              </a:spcAft>
              <a:buNone/>
            </a:pPr>
            <a:r>
              <a:rPr lang="en"/>
              <a:t>Progress Update:</a:t>
            </a:r>
            <a:endParaRPr/>
          </a:p>
          <a:p>
            <a:pPr indent="-342900" lvl="0" marL="457200" rtl="0" algn="l">
              <a:spcBef>
                <a:spcPts val="1200"/>
              </a:spcBef>
              <a:spcAft>
                <a:spcPts val="0"/>
              </a:spcAft>
              <a:buSzPts val="1800"/>
              <a:buChar char="●"/>
            </a:pPr>
            <a:r>
              <a:rPr lang="en"/>
              <a:t>Staying on course and working towards achieving our initial objectives and extracting relevant data from literature</a:t>
            </a:r>
            <a:endParaRPr/>
          </a:p>
          <a:p>
            <a:pPr indent="-342900" lvl="0" marL="457200" rtl="0" algn="l">
              <a:spcBef>
                <a:spcPts val="0"/>
              </a:spcBef>
              <a:spcAft>
                <a:spcPts val="0"/>
              </a:spcAft>
              <a:buSzPts val="1800"/>
              <a:buChar char="●"/>
            </a:pPr>
            <a:r>
              <a:rPr lang="en"/>
              <a:t>Students will continue to focus on critical reviews - which will cover more literature in one article</a:t>
            </a:r>
            <a:endParaRPr sz="1700"/>
          </a:p>
        </p:txBody>
      </p:sp>
      <p:sp>
        <p:nvSpPr>
          <p:cNvPr id="1391" name="Google Shape;1391;p142"/>
          <p:cNvSpPr txBox="1"/>
          <p:nvPr>
            <p:ph idx="2" type="body"/>
          </p:nvPr>
        </p:nvSpPr>
        <p:spPr>
          <a:xfrm>
            <a:off x="4565625" y="1371456"/>
            <a:ext cx="4261200" cy="3771900"/>
          </a:xfrm>
          <a:prstGeom prst="rect">
            <a:avLst/>
          </a:prstGeom>
        </p:spPr>
        <p:txBody>
          <a:bodyPr anchorCtr="0" anchor="t" bIns="91425" lIns="0" spcFirstLastPara="1" rIns="91425" wrap="square" tIns="91425">
            <a:normAutofit fontScale="85000" lnSpcReduction="20000"/>
          </a:bodyPr>
          <a:lstStyle/>
          <a:p>
            <a:pPr indent="0" lvl="0" marL="0" rtl="0" algn="l">
              <a:spcBef>
                <a:spcPts val="0"/>
              </a:spcBef>
              <a:spcAft>
                <a:spcPts val="0"/>
              </a:spcAft>
              <a:buNone/>
            </a:pPr>
            <a:r>
              <a:rPr lang="en"/>
              <a:t>Upcoming Evaluation (July 28th and 31st):</a:t>
            </a:r>
            <a:endParaRPr/>
          </a:p>
          <a:p>
            <a:pPr indent="-325755" lvl="0" marL="457200" rtl="0" algn="l">
              <a:spcBef>
                <a:spcPts val="1200"/>
              </a:spcBef>
              <a:spcAft>
                <a:spcPts val="0"/>
              </a:spcAft>
              <a:buSzPct val="100000"/>
              <a:buChar char="●"/>
            </a:pPr>
            <a:r>
              <a:rPr lang="en"/>
              <a:t>The goal of these meetings is to asses the literature we have reviewed so far.</a:t>
            </a:r>
            <a:endParaRPr/>
          </a:p>
          <a:p>
            <a:pPr indent="-325755" lvl="0" marL="457200" rtl="0" algn="l">
              <a:spcBef>
                <a:spcPts val="0"/>
              </a:spcBef>
              <a:spcAft>
                <a:spcPts val="0"/>
              </a:spcAft>
              <a:buSzPct val="100000"/>
              <a:buChar char="●"/>
            </a:pPr>
            <a:r>
              <a:rPr lang="en"/>
              <a:t>A full Ag Team meeting on July 31st to collectively evaluate our progress and assess where we are.</a:t>
            </a:r>
            <a:endParaRPr/>
          </a:p>
          <a:p>
            <a:pPr indent="-325755" lvl="0" marL="457200" rtl="0" algn="l">
              <a:spcBef>
                <a:spcPts val="0"/>
              </a:spcBef>
              <a:spcAft>
                <a:spcPts val="0"/>
              </a:spcAft>
              <a:buSzPct val="100000"/>
              <a:buChar char="●"/>
            </a:pPr>
            <a:r>
              <a:rPr lang="en"/>
              <a:t>In the meeting we plan to: </a:t>
            </a:r>
            <a:endParaRPr/>
          </a:p>
          <a:p>
            <a:pPr indent="-304165" lvl="1" marL="914400" rtl="0" algn="l">
              <a:spcBef>
                <a:spcPts val="0"/>
              </a:spcBef>
              <a:spcAft>
                <a:spcPts val="0"/>
              </a:spcAft>
              <a:buSzPct val="100000"/>
              <a:buChar char="○"/>
            </a:pPr>
            <a:r>
              <a:rPr lang="en"/>
              <a:t>Analyze the reviewed literature to identify any emerging patterns or trends.</a:t>
            </a:r>
            <a:endParaRPr/>
          </a:p>
          <a:p>
            <a:pPr indent="-304165" lvl="1" marL="914400" rtl="0" algn="l">
              <a:spcBef>
                <a:spcPts val="0"/>
              </a:spcBef>
              <a:spcAft>
                <a:spcPts val="0"/>
              </a:spcAft>
              <a:buSzPct val="100000"/>
              <a:buChar char="○"/>
            </a:pPr>
            <a:r>
              <a:rPr lang="en"/>
              <a:t>Evaluate our current goals and course correct (if necessary) to ensure our objectives still align with the insights we found so far.</a:t>
            </a:r>
            <a:endParaRPr/>
          </a:p>
          <a:p>
            <a:pPr indent="-304165" lvl="1" marL="914400" rtl="0" algn="l">
              <a:spcBef>
                <a:spcPts val="0"/>
              </a:spcBef>
              <a:spcAft>
                <a:spcPts val="0"/>
              </a:spcAft>
              <a:buSzPct val="82352"/>
              <a:buChar char="○"/>
            </a:pPr>
            <a:r>
              <a:rPr lang="en"/>
              <a:t>Discuss the layout and organization of the paper we intend to write and also identify themes within the literature that will help us structure our paper.</a:t>
            </a:r>
            <a:endParaRPr sz="1700"/>
          </a:p>
          <a:p>
            <a:pPr indent="0" lvl="0" marL="0" rtl="0" algn="l">
              <a:spcBef>
                <a:spcPts val="1200"/>
              </a:spcBef>
              <a:spcAft>
                <a:spcPts val="1200"/>
              </a:spcAft>
              <a:buNone/>
            </a:pPr>
            <a:r>
              <a:t/>
            </a:r>
            <a:endParaRPr/>
          </a:p>
        </p:txBody>
      </p:sp>
      <p:sp>
        <p:nvSpPr>
          <p:cNvPr id="1392" name="Google Shape;1392;p142"/>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Lit Team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143"/>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p>
            <a:pPr indent="0" lvl="0" marL="0" rtl="0" algn="ctr">
              <a:spcBef>
                <a:spcPts val="0"/>
              </a:spcBef>
              <a:spcAft>
                <a:spcPts val="1200"/>
              </a:spcAft>
              <a:buNone/>
            </a:pPr>
            <a:r>
              <a:rPr lang="en"/>
              <a:t>Summer Meeting 3</a:t>
            </a:r>
            <a:endParaRPr/>
          </a:p>
        </p:txBody>
      </p:sp>
      <p:sp>
        <p:nvSpPr>
          <p:cNvPr id="1398" name="Google Shape;1398;p143"/>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July 12, 2023</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44"/>
          <p:cNvSpPr txBox="1"/>
          <p:nvPr>
            <p:ph idx="1" type="body"/>
          </p:nvPr>
        </p:nvSpPr>
        <p:spPr>
          <a:xfrm>
            <a:off x="317175" y="1371451"/>
            <a:ext cx="4261200" cy="3771900"/>
          </a:xfrm>
          <a:prstGeom prst="rect">
            <a:avLst/>
          </a:prstGeom>
        </p:spPr>
        <p:txBody>
          <a:bodyPr anchorCtr="0" anchor="t" bIns="91425" lIns="0" spcFirstLastPara="1" rIns="91425" wrap="square" tIns="91425">
            <a:normAutofit/>
          </a:bodyPr>
          <a:lstStyle/>
          <a:p>
            <a:pPr indent="-342900" lvl="0" marL="457200" rtl="0" algn="l">
              <a:spcBef>
                <a:spcPts val="0"/>
              </a:spcBef>
              <a:spcAft>
                <a:spcPts val="0"/>
              </a:spcAft>
              <a:buSzPts val="1800"/>
              <a:buChar char="○"/>
            </a:pPr>
            <a:r>
              <a:rPr lang="en"/>
              <a:t>I searched for more commingled food and food waste data sets and came across some new ones, but interestingly almost all the data sets found on Roboflow seem like they share the same data source.</a:t>
            </a:r>
            <a:endParaRPr/>
          </a:p>
          <a:p>
            <a:pPr indent="-342900" lvl="0" marL="457200" rtl="0" algn="l">
              <a:spcBef>
                <a:spcPts val="0"/>
              </a:spcBef>
              <a:spcAft>
                <a:spcPts val="0"/>
              </a:spcAft>
              <a:buSzPts val="1800"/>
              <a:buChar char="○"/>
            </a:pPr>
            <a:r>
              <a:rPr lang="en"/>
              <a:t>I have created a spreadsheet for different data sets (primarily food waste) foundly publicly. </a:t>
            </a:r>
            <a:r>
              <a:rPr lang="en" u="sng">
                <a:solidFill>
                  <a:schemeClr val="accent1"/>
                </a:solidFill>
                <a:hlinkClick r:id="rId3">
                  <a:extLst>
                    <a:ext uri="{A12FA001-AC4F-418D-AE19-62706E023703}">
                      <ahyp:hlinkClr val="tx"/>
                    </a:ext>
                  </a:extLst>
                </a:hlinkClick>
              </a:rPr>
              <a:t>Food Waste Data Set U23</a:t>
            </a:r>
            <a:endParaRPr/>
          </a:p>
        </p:txBody>
      </p:sp>
      <p:sp>
        <p:nvSpPr>
          <p:cNvPr id="1404" name="Google Shape;1404;p144"/>
          <p:cNvSpPr txBox="1"/>
          <p:nvPr>
            <p:ph idx="2" type="body"/>
          </p:nvPr>
        </p:nvSpPr>
        <p:spPr>
          <a:xfrm>
            <a:off x="4565625" y="1371456"/>
            <a:ext cx="4261200" cy="3771900"/>
          </a:xfrm>
          <a:prstGeom prst="rect">
            <a:avLst/>
          </a:prstGeom>
        </p:spPr>
        <p:txBody>
          <a:bodyPr anchorCtr="0" anchor="t" bIns="91425" lIns="0" spcFirstLastPara="1" rIns="91425" wrap="square" tIns="91425">
            <a:normAutofit fontScale="77500" lnSpcReduction="10000"/>
          </a:bodyPr>
          <a:lstStyle/>
          <a:p>
            <a:pPr indent="-317182" lvl="0" marL="457200" rtl="0" algn="l">
              <a:spcBef>
                <a:spcPts val="0"/>
              </a:spcBef>
              <a:spcAft>
                <a:spcPts val="0"/>
              </a:spcAft>
              <a:buSzPct val="100000"/>
              <a:buChar char="○"/>
            </a:pPr>
            <a:r>
              <a:rPr lang="en"/>
              <a:t>Roboflow is specialized to work with computer vision tasks where we can upload image data sets, annotate them, create a model to train them, deploy the model, write API code for data accessibility. Also, they provide the ‘Health Check’ feature to generate data distributions, heatmaps, etc. For the annotation task, the Roboflow Annotate Tool seems to be a great option. </a:t>
            </a:r>
            <a:endParaRPr/>
          </a:p>
          <a:p>
            <a:pPr indent="-297497" lvl="1" marL="914400" rtl="0" algn="l">
              <a:spcBef>
                <a:spcPts val="0"/>
              </a:spcBef>
              <a:spcAft>
                <a:spcPts val="0"/>
              </a:spcAft>
              <a:buSzPct val="100000"/>
              <a:buChar char="♮"/>
            </a:pPr>
            <a:r>
              <a:rPr lang="en"/>
              <a:t>I downloaded the food waste data from Roboflow and created a new project in their portal. </a:t>
            </a:r>
            <a:endParaRPr/>
          </a:p>
          <a:p>
            <a:pPr indent="-297497" lvl="1" marL="914400" rtl="0" algn="l">
              <a:spcBef>
                <a:spcPts val="0"/>
              </a:spcBef>
              <a:spcAft>
                <a:spcPts val="0"/>
              </a:spcAft>
              <a:buSzPct val="100000"/>
              <a:buChar char="♮"/>
            </a:pPr>
            <a:r>
              <a:rPr lang="en"/>
              <a:t>They provide a way to upload the dataset folders and once the data is read, it gives you the option to add or remove classes, bounding boxes.</a:t>
            </a:r>
            <a:endParaRPr/>
          </a:p>
          <a:p>
            <a:pPr indent="-297497" lvl="1" marL="914400" rtl="0" algn="l">
              <a:spcBef>
                <a:spcPts val="0"/>
              </a:spcBef>
              <a:spcAft>
                <a:spcPts val="0"/>
              </a:spcAft>
              <a:buSzPct val="100000"/>
              <a:buChar char="♮"/>
            </a:pPr>
            <a:r>
              <a:rPr lang="en"/>
              <a:t>It also shows you the unannotated images which you can label before uploading.</a:t>
            </a:r>
            <a:endParaRPr/>
          </a:p>
          <a:p>
            <a:pPr indent="0" lvl="0" marL="0" rtl="0" algn="l">
              <a:spcBef>
                <a:spcPts val="1200"/>
              </a:spcBef>
              <a:spcAft>
                <a:spcPts val="1200"/>
              </a:spcAft>
              <a:buNone/>
            </a:pPr>
            <a:r>
              <a:t/>
            </a:r>
            <a:endParaRPr/>
          </a:p>
        </p:txBody>
      </p:sp>
      <p:sp>
        <p:nvSpPr>
          <p:cNvPr id="1405" name="Google Shape;1405;p144"/>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CV Team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45"/>
          <p:cNvSpPr txBox="1"/>
          <p:nvPr>
            <p:ph idx="1" type="body"/>
          </p:nvPr>
        </p:nvSpPr>
        <p:spPr>
          <a:xfrm>
            <a:off x="317175" y="1371451"/>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411" name="Google Shape;1411;p145"/>
          <p:cNvSpPr txBox="1"/>
          <p:nvPr>
            <p:ph idx="2" type="body"/>
          </p:nvPr>
        </p:nvSpPr>
        <p:spPr>
          <a:xfrm>
            <a:off x="4565625" y="1371456"/>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sz="1400"/>
              <a:t>Images:</a:t>
            </a:r>
            <a:endParaRPr b="1" sz="1400"/>
          </a:p>
          <a:p>
            <a:pPr indent="0" lvl="0" marL="0" rtl="0" algn="l">
              <a:spcBef>
                <a:spcPts val="1200"/>
              </a:spcBef>
              <a:spcAft>
                <a:spcPts val="0"/>
              </a:spcAft>
              <a:buNone/>
            </a:pPr>
            <a:r>
              <a:rPr lang="en" sz="1400"/>
              <a:t>Topleft: Before labeling</a:t>
            </a:r>
            <a:endParaRPr sz="1400"/>
          </a:p>
          <a:p>
            <a:pPr indent="0" lvl="0" marL="0" rtl="0" algn="l">
              <a:spcBef>
                <a:spcPts val="1200"/>
              </a:spcBef>
              <a:spcAft>
                <a:spcPts val="0"/>
              </a:spcAft>
              <a:buNone/>
            </a:pPr>
            <a:r>
              <a:rPr lang="en" sz="1400"/>
              <a:t>Topright: After labeling</a:t>
            </a:r>
            <a:endParaRPr sz="1400"/>
          </a:p>
          <a:p>
            <a:pPr indent="0" lvl="0" marL="0" rtl="0" algn="l">
              <a:spcBef>
                <a:spcPts val="1200"/>
              </a:spcBef>
              <a:spcAft>
                <a:spcPts val="1200"/>
              </a:spcAft>
              <a:buNone/>
            </a:pPr>
            <a:r>
              <a:rPr lang="en" sz="1400"/>
              <a:t>Bottom: New class fork added</a:t>
            </a:r>
            <a:endParaRPr sz="1400"/>
          </a:p>
        </p:txBody>
      </p:sp>
      <p:sp>
        <p:nvSpPr>
          <p:cNvPr id="1412" name="Google Shape;1412;p145"/>
          <p:cNvSpPr txBox="1"/>
          <p:nvPr>
            <p:ph idx="3" type="body"/>
          </p:nvPr>
        </p:nvSpPr>
        <p:spPr>
          <a:xfrm>
            <a:off x="6771275" y="212400"/>
            <a:ext cx="2010300" cy="576000"/>
          </a:xfrm>
          <a:prstGeom prst="rect">
            <a:avLst/>
          </a:prstGeom>
        </p:spPr>
        <p:txBody>
          <a:bodyPr anchorCtr="0" anchor="t" bIns="91425" lIns="91425" spcFirstLastPara="1" rIns="91425" wrap="square" tIns="91425">
            <a:normAutofit fontScale="62500"/>
          </a:bodyPr>
          <a:lstStyle/>
          <a:p>
            <a:pPr indent="0" lvl="0" marL="0" rtl="0" algn="r">
              <a:spcBef>
                <a:spcPts val="0"/>
              </a:spcBef>
              <a:spcAft>
                <a:spcPts val="1200"/>
              </a:spcAft>
              <a:buNone/>
            </a:pPr>
            <a:r>
              <a:rPr lang="en" u="sng">
                <a:solidFill>
                  <a:schemeClr val="hlink"/>
                </a:solidFill>
                <a:hlinkClick r:id="rId3"/>
              </a:rPr>
              <a:t>Food Waste Data Set U23</a:t>
            </a:r>
            <a:endParaRPr/>
          </a:p>
        </p:txBody>
      </p:sp>
      <p:pic>
        <p:nvPicPr>
          <p:cNvPr id="1413" name="Google Shape;1413;p145"/>
          <p:cNvPicPr preferRelativeResize="0"/>
          <p:nvPr/>
        </p:nvPicPr>
        <p:blipFill>
          <a:blip r:embed="rId4">
            <a:alphaModFix/>
          </a:blip>
          <a:stretch>
            <a:fillRect/>
          </a:stretch>
        </p:blipFill>
        <p:spPr>
          <a:xfrm>
            <a:off x="99975" y="1232744"/>
            <a:ext cx="4362698" cy="1859276"/>
          </a:xfrm>
          <a:prstGeom prst="rect">
            <a:avLst/>
          </a:prstGeom>
          <a:noFill/>
          <a:ln>
            <a:noFill/>
          </a:ln>
        </p:spPr>
      </p:pic>
      <p:pic>
        <p:nvPicPr>
          <p:cNvPr id="1414" name="Google Shape;1414;p145"/>
          <p:cNvPicPr preferRelativeResize="0"/>
          <p:nvPr/>
        </p:nvPicPr>
        <p:blipFill>
          <a:blip r:embed="rId5">
            <a:alphaModFix/>
          </a:blip>
          <a:stretch>
            <a:fillRect/>
          </a:stretch>
        </p:blipFill>
        <p:spPr>
          <a:xfrm>
            <a:off x="4565625" y="1147088"/>
            <a:ext cx="4467101" cy="2090099"/>
          </a:xfrm>
          <a:prstGeom prst="rect">
            <a:avLst/>
          </a:prstGeom>
          <a:noFill/>
          <a:ln>
            <a:noFill/>
          </a:ln>
        </p:spPr>
      </p:pic>
      <p:pic>
        <p:nvPicPr>
          <p:cNvPr id="1415" name="Google Shape;1415;p145"/>
          <p:cNvPicPr preferRelativeResize="0"/>
          <p:nvPr/>
        </p:nvPicPr>
        <p:blipFill>
          <a:blip r:embed="rId6">
            <a:alphaModFix/>
          </a:blip>
          <a:stretch>
            <a:fillRect/>
          </a:stretch>
        </p:blipFill>
        <p:spPr>
          <a:xfrm>
            <a:off x="265800" y="3144700"/>
            <a:ext cx="4196876" cy="197125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146"/>
          <p:cNvSpPr txBox="1"/>
          <p:nvPr>
            <p:ph idx="1" type="body"/>
          </p:nvPr>
        </p:nvSpPr>
        <p:spPr>
          <a:xfrm>
            <a:off x="317175" y="1371451"/>
            <a:ext cx="4261200" cy="3771900"/>
          </a:xfrm>
          <a:prstGeom prst="rect">
            <a:avLst/>
          </a:prstGeom>
        </p:spPr>
        <p:txBody>
          <a:bodyPr anchorCtr="0" anchor="t" bIns="91425" lIns="0" spcFirstLastPara="1" rIns="91425" wrap="square" tIns="91425">
            <a:normAutofit fontScale="85000" lnSpcReduction="20000"/>
          </a:bodyPr>
          <a:lstStyle/>
          <a:p>
            <a:pPr indent="-325755" lvl="0" marL="457200" rtl="0" algn="l">
              <a:spcBef>
                <a:spcPts val="0"/>
              </a:spcBef>
              <a:spcAft>
                <a:spcPts val="0"/>
              </a:spcAft>
              <a:buSzPct val="100000"/>
              <a:buChar char="○"/>
            </a:pPr>
            <a:r>
              <a:rPr lang="en"/>
              <a:t>Literature search and selection in place</a:t>
            </a:r>
            <a:endParaRPr/>
          </a:p>
          <a:p>
            <a:pPr indent="-325755" lvl="0" marL="457200" rtl="0" algn="l">
              <a:spcBef>
                <a:spcPts val="0"/>
              </a:spcBef>
              <a:spcAft>
                <a:spcPts val="0"/>
              </a:spcAft>
              <a:buSzPct val="100000"/>
              <a:buChar char="○"/>
            </a:pPr>
            <a:r>
              <a:rPr lang="en"/>
              <a:t>Skeleton for the excel sheet finalized</a:t>
            </a:r>
            <a:endParaRPr/>
          </a:p>
          <a:p>
            <a:pPr indent="-325755" lvl="0" marL="457200" rtl="0" algn="l">
              <a:spcBef>
                <a:spcPts val="0"/>
              </a:spcBef>
              <a:spcAft>
                <a:spcPts val="0"/>
              </a:spcAft>
              <a:buSzPct val="100000"/>
              <a:buChar char="○"/>
            </a:pPr>
            <a:r>
              <a:rPr lang="en"/>
              <a:t>Target: 10 articles per student per week (can be changed depending on the team’s efficiency)</a:t>
            </a:r>
            <a:endParaRPr/>
          </a:p>
          <a:p>
            <a:pPr indent="-325755" lvl="0" marL="457200" rtl="0" algn="l">
              <a:spcBef>
                <a:spcPts val="0"/>
              </a:spcBef>
              <a:spcAft>
                <a:spcPts val="0"/>
              </a:spcAft>
              <a:buSzPct val="100000"/>
              <a:buChar char="○"/>
            </a:pPr>
            <a:r>
              <a:rPr lang="en"/>
              <a:t>Literature search begun</a:t>
            </a:r>
            <a:endParaRPr/>
          </a:p>
          <a:p>
            <a:pPr indent="-304165" lvl="1" marL="914400" rtl="0" algn="l">
              <a:spcBef>
                <a:spcPts val="0"/>
              </a:spcBef>
              <a:spcAft>
                <a:spcPts val="0"/>
              </a:spcAft>
              <a:buSzPct val="100000"/>
              <a:buChar char="♮"/>
            </a:pPr>
            <a:r>
              <a:rPr lang="en"/>
              <a:t>Selection criteria: </a:t>
            </a:r>
            <a:endParaRPr/>
          </a:p>
          <a:p>
            <a:pPr indent="-293369" lvl="2" marL="1371600" rtl="0" algn="l">
              <a:spcBef>
                <a:spcPts val="0"/>
              </a:spcBef>
              <a:spcAft>
                <a:spcPts val="0"/>
              </a:spcAft>
              <a:buSzPct val="100000"/>
              <a:buChar char="♯"/>
            </a:pPr>
            <a:r>
              <a:rPr lang="en"/>
              <a:t>Date: 2010 - present </a:t>
            </a:r>
            <a:endParaRPr/>
          </a:p>
          <a:p>
            <a:pPr indent="-293369" lvl="2" marL="1371600" rtl="0" algn="l">
              <a:spcBef>
                <a:spcPts val="0"/>
              </a:spcBef>
              <a:spcAft>
                <a:spcPts val="0"/>
              </a:spcAft>
              <a:buSzPct val="100000"/>
              <a:buChar char="♯"/>
            </a:pPr>
            <a:r>
              <a:rPr lang="en"/>
              <a:t>Type of measurement: Consumer waste (while keeping an eye out for other useful articles students might come across)</a:t>
            </a:r>
            <a:endParaRPr/>
          </a:p>
          <a:p>
            <a:pPr indent="-293369" lvl="2" marL="1371600" rtl="0" algn="l">
              <a:spcBef>
                <a:spcPts val="0"/>
              </a:spcBef>
              <a:spcAft>
                <a:spcPts val="0"/>
              </a:spcAft>
              <a:buSzPct val="100000"/>
              <a:buChar char="♯"/>
            </a:pPr>
            <a:r>
              <a:rPr lang="en"/>
              <a:t>Demographic: US household (while collecting literature from other countries on the side to help aid the design)</a:t>
            </a:r>
            <a:endParaRPr/>
          </a:p>
          <a:p>
            <a:pPr indent="-293369" lvl="2" marL="1371600" rtl="0" algn="l">
              <a:spcBef>
                <a:spcPts val="0"/>
              </a:spcBef>
              <a:spcAft>
                <a:spcPts val="0"/>
              </a:spcAft>
              <a:buSzPct val="100000"/>
              <a:buChar char="♯"/>
            </a:pPr>
            <a:r>
              <a:rPr lang="en"/>
              <a:t>Publication type: Peer-reviewed journal articles and grey literature </a:t>
            </a:r>
            <a:endParaRPr/>
          </a:p>
          <a:p>
            <a:pPr indent="-293369" lvl="2" marL="1371600" rtl="0" algn="l">
              <a:spcBef>
                <a:spcPts val="0"/>
              </a:spcBef>
              <a:spcAft>
                <a:spcPts val="0"/>
              </a:spcAft>
              <a:buSzPct val="100000"/>
              <a:buChar char="♯"/>
            </a:pPr>
            <a:r>
              <a:rPr lang="en"/>
              <a:t>Method: Focus on articles that use journal approaches and direct measurement while also including any other food waste measurement methodologies that might prove to be useful for the purpose of this study.  </a:t>
            </a:r>
            <a:endParaRPr/>
          </a:p>
        </p:txBody>
      </p:sp>
      <p:sp>
        <p:nvSpPr>
          <p:cNvPr id="1421" name="Google Shape;1421;p146"/>
          <p:cNvSpPr txBox="1"/>
          <p:nvPr>
            <p:ph idx="2" type="body"/>
          </p:nvPr>
        </p:nvSpPr>
        <p:spPr>
          <a:xfrm>
            <a:off x="4565625" y="1371456"/>
            <a:ext cx="4261200" cy="3771900"/>
          </a:xfrm>
          <a:prstGeom prst="rect">
            <a:avLst/>
          </a:prstGeom>
        </p:spPr>
        <p:txBody>
          <a:bodyPr anchorCtr="0" anchor="t" bIns="91425" lIns="0" spcFirstLastPara="1" rIns="91425" wrap="square" tIns="91425">
            <a:normAutofit/>
          </a:bodyPr>
          <a:lstStyle/>
          <a:p>
            <a:pPr indent="-336550" lvl="0" marL="457200" rtl="0" algn="l">
              <a:spcBef>
                <a:spcPts val="0"/>
              </a:spcBef>
              <a:spcAft>
                <a:spcPts val="0"/>
              </a:spcAft>
              <a:buSzPts val="1700"/>
              <a:buChar char="○"/>
            </a:pPr>
            <a:r>
              <a:rPr lang="en" sz="1700"/>
              <a:t>Initial findings and insights:</a:t>
            </a:r>
            <a:endParaRPr sz="1700"/>
          </a:p>
          <a:p>
            <a:pPr indent="-311150" lvl="1" marL="914400" rtl="0" algn="l">
              <a:spcBef>
                <a:spcPts val="0"/>
              </a:spcBef>
              <a:spcAft>
                <a:spcPts val="0"/>
              </a:spcAft>
              <a:buSzPts val="1300"/>
              <a:buChar char="♮"/>
            </a:pPr>
            <a:r>
              <a:rPr lang="en" sz="1300"/>
              <a:t>Found a good amount of international articles that focus on household food waste </a:t>
            </a:r>
            <a:endParaRPr sz="1300"/>
          </a:p>
          <a:p>
            <a:pPr indent="-311150" lvl="1" marL="914400" rtl="0" algn="l">
              <a:spcBef>
                <a:spcPts val="0"/>
              </a:spcBef>
              <a:spcAft>
                <a:spcPts val="0"/>
              </a:spcAft>
              <a:buSzPts val="1300"/>
              <a:buChar char="♮"/>
            </a:pPr>
            <a:r>
              <a:rPr lang="en" sz="1300"/>
              <a:t>Capturing data that is uncovering consumer behavior towards food loss and waste. </a:t>
            </a:r>
            <a:endParaRPr sz="1300"/>
          </a:p>
          <a:p>
            <a:pPr indent="-336550" lvl="0" marL="457200" rtl="0" algn="l">
              <a:spcBef>
                <a:spcPts val="0"/>
              </a:spcBef>
              <a:spcAft>
                <a:spcPts val="0"/>
              </a:spcAft>
              <a:buSzPts val="1700"/>
              <a:buChar char="○"/>
            </a:pPr>
            <a:r>
              <a:rPr lang="en" sz="1700"/>
              <a:t>Also plan on collecting blog posts, white papers and other non-peer reviewed literature that might identify usage of emerging technology used to measure household food waste</a:t>
            </a:r>
            <a:endParaRPr sz="1700"/>
          </a:p>
          <a:p>
            <a:pPr indent="0" lvl="0" marL="0" rtl="0" algn="l">
              <a:spcBef>
                <a:spcPts val="1200"/>
              </a:spcBef>
              <a:spcAft>
                <a:spcPts val="1200"/>
              </a:spcAft>
              <a:buNone/>
            </a:pPr>
            <a:r>
              <a:t/>
            </a:r>
            <a:endParaRPr/>
          </a:p>
        </p:txBody>
      </p:sp>
      <p:sp>
        <p:nvSpPr>
          <p:cNvPr id="1422" name="Google Shape;1422;p146"/>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Lit Team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47"/>
          <p:cNvSpPr txBox="1"/>
          <p:nvPr>
            <p:ph idx="1" type="body"/>
          </p:nvPr>
        </p:nvSpPr>
        <p:spPr>
          <a:xfrm>
            <a:off x="317175" y="1371451"/>
            <a:ext cx="4261200" cy="3771900"/>
          </a:xfrm>
          <a:prstGeom prst="rect">
            <a:avLst/>
          </a:prstGeom>
        </p:spPr>
        <p:txBody>
          <a:bodyPr anchorCtr="0" anchor="t" bIns="91425" lIns="0" spcFirstLastPara="1" rIns="91425" wrap="square" tIns="91425">
            <a:normAutofit/>
          </a:bodyPr>
          <a:lstStyle/>
          <a:p>
            <a:pPr indent="-342900" lvl="0" marL="457200" rtl="0" algn="l">
              <a:spcBef>
                <a:spcPts val="0"/>
              </a:spcBef>
              <a:spcAft>
                <a:spcPts val="0"/>
              </a:spcAft>
              <a:buSzPts val="1800"/>
              <a:buChar char="○"/>
            </a:pPr>
            <a:r>
              <a:rPr lang="en"/>
              <a:t>Cloud Team</a:t>
            </a:r>
            <a:endParaRPr/>
          </a:p>
          <a:p>
            <a:pPr indent="-317500" lvl="1" marL="914400" rtl="0" algn="l">
              <a:spcBef>
                <a:spcPts val="0"/>
              </a:spcBef>
              <a:spcAft>
                <a:spcPts val="0"/>
              </a:spcAft>
              <a:buSzPts val="1400"/>
              <a:buChar char="♮"/>
            </a:pPr>
            <a:r>
              <a:rPr lang="en"/>
              <a:t>Cloud Investigation</a:t>
            </a:r>
            <a:endParaRPr/>
          </a:p>
          <a:p>
            <a:pPr indent="-304800" lvl="2" marL="1371600" rtl="0" algn="l">
              <a:spcBef>
                <a:spcPts val="0"/>
              </a:spcBef>
              <a:spcAft>
                <a:spcPts val="0"/>
              </a:spcAft>
              <a:buSzPts val="1200"/>
              <a:buChar char="♯"/>
            </a:pPr>
            <a:r>
              <a:rPr lang="en"/>
              <a:t>Access to AWS + OSU filespace</a:t>
            </a:r>
            <a:endParaRPr/>
          </a:p>
          <a:p>
            <a:pPr indent="-304800" lvl="3" marL="1828800" rtl="0" algn="l">
              <a:spcBef>
                <a:spcPts val="0"/>
              </a:spcBef>
              <a:spcAft>
                <a:spcPts val="0"/>
              </a:spcAft>
              <a:buSzPts val="1200"/>
              <a:buChar char="♭"/>
            </a:pPr>
            <a:r>
              <a:rPr lang="en"/>
              <a:t>SSH Keys </a:t>
            </a:r>
            <a:endParaRPr/>
          </a:p>
          <a:p>
            <a:pPr indent="-304800" lvl="2" marL="1371600" rtl="0" algn="l">
              <a:spcBef>
                <a:spcPts val="0"/>
              </a:spcBef>
              <a:spcAft>
                <a:spcPts val="0"/>
              </a:spcAft>
              <a:buSzPts val="1200"/>
              <a:buChar char="♯"/>
            </a:pPr>
            <a:r>
              <a:rPr lang="en"/>
              <a:t>Recovered Docker file</a:t>
            </a:r>
            <a:endParaRPr/>
          </a:p>
          <a:p>
            <a:pPr indent="-304800" lvl="2" marL="1371600" rtl="0" algn="l">
              <a:spcBef>
                <a:spcPts val="0"/>
              </a:spcBef>
              <a:spcAft>
                <a:spcPts val="0"/>
              </a:spcAft>
              <a:buSzPts val="1200"/>
              <a:buChar char="♯"/>
            </a:pPr>
            <a:r>
              <a:rPr lang="en"/>
              <a:t>EC2 instance running Docker</a:t>
            </a:r>
            <a:endParaRPr/>
          </a:p>
          <a:p>
            <a:pPr indent="-304800" lvl="3" marL="1828800" rtl="0" algn="l">
              <a:spcBef>
                <a:spcPts val="0"/>
              </a:spcBef>
              <a:spcAft>
                <a:spcPts val="0"/>
              </a:spcAft>
              <a:buSzPts val="1200"/>
              <a:buChar char="♭"/>
            </a:pPr>
            <a:r>
              <a:rPr lang="en"/>
              <a:t>Streamlit</a:t>
            </a:r>
            <a:endParaRPr/>
          </a:p>
          <a:p>
            <a:pPr indent="-304800" lvl="3" marL="1828800" rtl="0" algn="l">
              <a:spcBef>
                <a:spcPts val="0"/>
              </a:spcBef>
              <a:spcAft>
                <a:spcPts val="0"/>
              </a:spcAft>
              <a:buSzPts val="1200"/>
              <a:buChar char="♭"/>
            </a:pPr>
            <a:r>
              <a:rPr lang="en"/>
              <a:t>FastAPI</a:t>
            </a:r>
            <a:endParaRPr/>
          </a:p>
          <a:p>
            <a:pPr indent="-304800" lvl="2" marL="1371600" rtl="0" algn="l">
              <a:spcBef>
                <a:spcPts val="0"/>
              </a:spcBef>
              <a:spcAft>
                <a:spcPts val="0"/>
              </a:spcAft>
              <a:buSzPts val="1200"/>
              <a:buChar char="♯"/>
            </a:pPr>
            <a:r>
              <a:rPr lang="en"/>
              <a:t>FastAPI + AWS RDB via boto3 connector</a:t>
            </a:r>
            <a:endParaRPr/>
          </a:p>
          <a:p>
            <a:pPr indent="-317500" lvl="1" marL="914400" rtl="0" algn="l">
              <a:spcBef>
                <a:spcPts val="0"/>
              </a:spcBef>
              <a:spcAft>
                <a:spcPts val="0"/>
              </a:spcAft>
              <a:buSzPts val="1400"/>
              <a:buChar char="♮"/>
            </a:pPr>
            <a:r>
              <a:rPr lang="en"/>
              <a:t>CV + Cloud Team Meeting</a:t>
            </a:r>
            <a:endParaRPr/>
          </a:p>
          <a:p>
            <a:pPr indent="-304800" lvl="2" marL="1371600" rtl="0" algn="l">
              <a:spcBef>
                <a:spcPts val="0"/>
              </a:spcBef>
              <a:spcAft>
                <a:spcPts val="0"/>
              </a:spcAft>
              <a:buSzPts val="1200"/>
              <a:buChar char="♯"/>
            </a:pPr>
            <a:r>
              <a:rPr lang="en"/>
              <a:t>Walkthrough of server code</a:t>
            </a:r>
            <a:endParaRPr/>
          </a:p>
          <a:p>
            <a:pPr indent="-317500" lvl="1" marL="914400" rtl="0" algn="l">
              <a:spcBef>
                <a:spcPts val="0"/>
              </a:spcBef>
              <a:spcAft>
                <a:spcPts val="0"/>
              </a:spcAft>
              <a:buSzPts val="1400"/>
              <a:buChar char="♮"/>
            </a:pPr>
            <a:r>
              <a:rPr lang="en"/>
              <a:t>In Progress: Unify server code repositories </a:t>
            </a:r>
            <a:endParaRPr/>
          </a:p>
          <a:p>
            <a:pPr indent="-317500" lvl="1" marL="914400" rtl="0" algn="l">
              <a:spcBef>
                <a:spcPts val="0"/>
              </a:spcBef>
              <a:spcAft>
                <a:spcPts val="0"/>
              </a:spcAft>
              <a:buSzPts val="1400"/>
              <a:buChar char="♮"/>
            </a:pPr>
            <a:r>
              <a:rPr lang="en"/>
              <a:t>In Progress: Document RDB schema</a:t>
            </a:r>
            <a:endParaRPr/>
          </a:p>
          <a:p>
            <a:pPr indent="0" lvl="0" marL="0" rtl="0" algn="l">
              <a:spcBef>
                <a:spcPts val="1200"/>
              </a:spcBef>
              <a:spcAft>
                <a:spcPts val="1200"/>
              </a:spcAft>
              <a:buNone/>
            </a:pPr>
            <a:r>
              <a:t/>
            </a:r>
            <a:endParaRPr/>
          </a:p>
        </p:txBody>
      </p:sp>
      <p:sp>
        <p:nvSpPr>
          <p:cNvPr id="1428" name="Google Shape;1428;p147"/>
          <p:cNvSpPr txBox="1"/>
          <p:nvPr>
            <p:ph idx="2" type="body"/>
          </p:nvPr>
        </p:nvSpPr>
        <p:spPr>
          <a:xfrm>
            <a:off x="4565625" y="1371456"/>
            <a:ext cx="4261200" cy="3771900"/>
          </a:xfrm>
          <a:prstGeom prst="rect">
            <a:avLst/>
          </a:prstGeom>
        </p:spPr>
        <p:txBody>
          <a:bodyPr anchorCtr="0" anchor="t" bIns="91425" lIns="0" spcFirstLastPara="1" rIns="91425" wrap="square" tIns="91425">
            <a:normAutofit/>
          </a:bodyPr>
          <a:lstStyle/>
          <a:p>
            <a:pPr indent="-342900" lvl="0" marL="457200" rtl="0" algn="l">
              <a:spcBef>
                <a:spcPts val="0"/>
              </a:spcBef>
              <a:spcAft>
                <a:spcPts val="0"/>
              </a:spcAft>
              <a:buSzPts val="1800"/>
              <a:buChar char="-"/>
            </a:pPr>
            <a:r>
              <a:rPr lang="en"/>
              <a:t>Commercial Food Waste Device V3</a:t>
            </a:r>
            <a:endParaRPr/>
          </a:p>
          <a:p>
            <a:pPr indent="-317500" lvl="1" marL="914400" rtl="0" algn="l">
              <a:spcBef>
                <a:spcPts val="0"/>
              </a:spcBef>
              <a:spcAft>
                <a:spcPts val="0"/>
              </a:spcAft>
              <a:buSzPts val="1400"/>
              <a:buChar char="-"/>
            </a:pPr>
            <a:r>
              <a:rPr lang="en"/>
              <a:t>Investigated GPIO and i2c bus of jetson nano</a:t>
            </a:r>
            <a:endParaRPr/>
          </a:p>
          <a:p>
            <a:pPr indent="-304800" lvl="2" marL="1371600" rtl="0" algn="l">
              <a:spcBef>
                <a:spcPts val="0"/>
              </a:spcBef>
              <a:spcAft>
                <a:spcPts val="0"/>
              </a:spcAft>
              <a:buSzPts val="1200"/>
              <a:buChar char="-"/>
            </a:pPr>
            <a:r>
              <a:rPr lang="en"/>
              <a:t>6 i2c registers, 4 available</a:t>
            </a:r>
            <a:endParaRPr/>
          </a:p>
          <a:p>
            <a:pPr indent="-304800" lvl="2" marL="1371600" rtl="0" algn="l">
              <a:spcBef>
                <a:spcPts val="0"/>
              </a:spcBef>
              <a:spcAft>
                <a:spcPts val="0"/>
              </a:spcAft>
              <a:buSzPts val="1200"/>
              <a:buChar char="-"/>
            </a:pPr>
            <a:r>
              <a:rPr lang="en"/>
              <a:t>Similar GPIO availability and pinout</a:t>
            </a:r>
            <a:endParaRPr/>
          </a:p>
        </p:txBody>
      </p:sp>
      <p:sp>
        <p:nvSpPr>
          <p:cNvPr id="1429" name="Google Shape;1429;p147"/>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CS Team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48"/>
          <p:cNvSpPr txBox="1"/>
          <p:nvPr>
            <p:ph idx="1" type="body"/>
          </p:nvPr>
        </p:nvSpPr>
        <p:spPr>
          <a:xfrm>
            <a:off x="317175" y="1371451"/>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t/>
            </a:r>
            <a:endParaRPr/>
          </a:p>
        </p:txBody>
      </p:sp>
      <p:sp>
        <p:nvSpPr>
          <p:cNvPr id="1435" name="Google Shape;1435;p148"/>
          <p:cNvSpPr txBox="1"/>
          <p:nvPr>
            <p:ph idx="2" type="body"/>
          </p:nvPr>
        </p:nvSpPr>
        <p:spPr>
          <a:xfrm>
            <a:off x="4565625" y="1371456"/>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t/>
            </a:r>
            <a:endParaRPr/>
          </a:p>
        </p:txBody>
      </p:sp>
      <p:sp>
        <p:nvSpPr>
          <p:cNvPr id="1436" name="Google Shape;1436;p148"/>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t/>
            </a:r>
            <a:endParaRPr/>
          </a:p>
        </p:txBody>
      </p:sp>
      <p:pic>
        <p:nvPicPr>
          <p:cNvPr id="1437" name="Google Shape;1437;p148"/>
          <p:cNvPicPr preferRelativeResize="0"/>
          <p:nvPr/>
        </p:nvPicPr>
        <p:blipFill>
          <a:blip r:embed="rId3">
            <a:alphaModFix/>
          </a:blip>
          <a:stretch>
            <a:fillRect/>
          </a:stretch>
        </p:blipFill>
        <p:spPr>
          <a:xfrm>
            <a:off x="0" y="0"/>
            <a:ext cx="8982876" cy="5052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49"/>
          <p:cNvSpPr txBox="1"/>
          <p:nvPr>
            <p:ph idx="1" type="body"/>
          </p:nvPr>
        </p:nvSpPr>
        <p:spPr>
          <a:xfrm>
            <a:off x="317175" y="1371451"/>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t/>
            </a:r>
            <a:endParaRPr/>
          </a:p>
        </p:txBody>
      </p:sp>
      <p:sp>
        <p:nvSpPr>
          <p:cNvPr id="1443" name="Google Shape;1443;p149"/>
          <p:cNvSpPr txBox="1"/>
          <p:nvPr>
            <p:ph idx="2" type="body"/>
          </p:nvPr>
        </p:nvSpPr>
        <p:spPr>
          <a:xfrm>
            <a:off x="4565625" y="1371456"/>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t/>
            </a:r>
            <a:endParaRPr/>
          </a:p>
        </p:txBody>
      </p:sp>
      <p:sp>
        <p:nvSpPr>
          <p:cNvPr id="1444" name="Google Shape;1444;p149"/>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t/>
            </a:r>
            <a:endParaRPr/>
          </a:p>
        </p:txBody>
      </p:sp>
      <p:pic>
        <p:nvPicPr>
          <p:cNvPr id="1445" name="Google Shape;1445;p149"/>
          <p:cNvPicPr preferRelativeResize="0"/>
          <p:nvPr/>
        </p:nvPicPr>
        <p:blipFill>
          <a:blip r:embed="rId3">
            <a:alphaModFix/>
          </a:blip>
          <a:stretch>
            <a:fillRect/>
          </a:stretch>
        </p:blipFill>
        <p:spPr>
          <a:xfrm>
            <a:off x="86236" y="126150"/>
            <a:ext cx="8695464" cy="489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23"/>
          <p:cNvSpPr txBox="1"/>
          <p:nvPr>
            <p:ph idx="1" type="subTitle"/>
          </p:nvPr>
        </p:nvSpPr>
        <p:spPr>
          <a:xfrm>
            <a:off x="914394" y="1143000"/>
            <a:ext cx="7315200" cy="914400"/>
          </a:xfrm>
          <a:prstGeom prst="rect">
            <a:avLst/>
          </a:prstGeom>
        </p:spPr>
        <p:txBody>
          <a:bodyPr anchorCtr="0" anchor="t" bIns="274300" lIns="91425" spcFirstLastPara="1" rIns="91425" wrap="square" tIns="91425">
            <a:normAutofit/>
          </a:bodyPr>
          <a:lstStyle/>
          <a:p>
            <a:pPr indent="0" lvl="0" marL="0" rtl="0" algn="ctr">
              <a:spcBef>
                <a:spcPts val="0"/>
              </a:spcBef>
              <a:spcAft>
                <a:spcPts val="1200"/>
              </a:spcAft>
              <a:buNone/>
            </a:pPr>
            <a:r>
              <a:rPr lang="en"/>
              <a:t>Summer Meeting 6</a:t>
            </a:r>
            <a:endParaRPr/>
          </a:p>
        </p:txBody>
      </p:sp>
      <p:sp>
        <p:nvSpPr>
          <p:cNvPr id="1255" name="Google Shape;1255;p123"/>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August 2nd</a:t>
            </a:r>
            <a:r>
              <a:rPr lang="en"/>
              <a:t>, 2023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150"/>
          <p:cNvSpPr txBox="1"/>
          <p:nvPr>
            <p:ph idx="1" type="body"/>
          </p:nvPr>
        </p:nvSpPr>
        <p:spPr>
          <a:xfrm>
            <a:off x="317175" y="1371451"/>
            <a:ext cx="4261200" cy="3771900"/>
          </a:xfrm>
          <a:prstGeom prst="rect">
            <a:avLst/>
          </a:prstGeom>
        </p:spPr>
        <p:txBody>
          <a:bodyPr anchorCtr="0" anchor="t" bIns="91425" lIns="0" spcFirstLastPara="1" rIns="91425" wrap="square" tIns="91425">
            <a:normAutofit lnSpcReduction="20000"/>
          </a:bodyPr>
          <a:lstStyle/>
          <a:p>
            <a:pPr indent="0" lvl="0" marL="0" rtl="0" algn="l">
              <a:lnSpc>
                <a:spcPct val="90000"/>
              </a:lnSpc>
              <a:spcBef>
                <a:spcPts val="1000"/>
              </a:spcBef>
              <a:spcAft>
                <a:spcPts val="0"/>
              </a:spcAft>
              <a:buNone/>
            </a:pPr>
            <a:r>
              <a:t/>
            </a:r>
            <a:endParaRPr sz="1700">
              <a:solidFill>
                <a:schemeClr val="dk1"/>
              </a:solidFill>
              <a:latin typeface="Arial"/>
              <a:ea typeface="Arial"/>
              <a:cs typeface="Arial"/>
              <a:sym typeface="Arial"/>
            </a:endParaRPr>
          </a:p>
          <a:p>
            <a:pPr indent="-342900" lvl="0" marL="457200" rtl="0" algn="l">
              <a:spcBef>
                <a:spcPts val="0"/>
              </a:spcBef>
              <a:spcAft>
                <a:spcPts val="0"/>
              </a:spcAft>
              <a:buSzPts val="1800"/>
              <a:buChar char="○"/>
            </a:pPr>
            <a:r>
              <a:rPr lang="en"/>
              <a:t>Three Raspberry PI 4s have been picked up and we now have a schematic. </a:t>
            </a:r>
            <a:endParaRPr/>
          </a:p>
          <a:p>
            <a:pPr indent="-342900" lvl="0" marL="457200" rtl="0" algn="l">
              <a:spcBef>
                <a:spcPts val="0"/>
              </a:spcBef>
              <a:spcAft>
                <a:spcPts val="0"/>
              </a:spcAft>
              <a:buSzPts val="1800"/>
              <a:buChar char="○"/>
            </a:pPr>
            <a:r>
              <a:rPr lang="en"/>
              <a:t>Further fabrication efforts towards the Variable Diffraction Grater have been made. (Nanoscribe training) </a:t>
            </a:r>
            <a:endParaRPr/>
          </a:p>
          <a:p>
            <a:pPr indent="-342900" lvl="0" marL="457200" rtl="0" algn="l">
              <a:spcBef>
                <a:spcPts val="0"/>
              </a:spcBef>
              <a:spcAft>
                <a:spcPts val="0"/>
              </a:spcAft>
              <a:buSzPts val="1800"/>
              <a:buChar char="○"/>
            </a:pPr>
            <a:r>
              <a:rPr lang="en"/>
              <a:t>I am now certified to use the Hitachi SEM at ATAMI. This come with a spectrometer built in to it so we can have comparative data for when we have samples. </a:t>
            </a:r>
            <a:endParaRPr/>
          </a:p>
          <a:p>
            <a:pPr indent="0" lvl="0" marL="0" rtl="0" algn="l">
              <a:spcBef>
                <a:spcPts val="1200"/>
              </a:spcBef>
              <a:spcAft>
                <a:spcPts val="1200"/>
              </a:spcAft>
              <a:buNone/>
            </a:pPr>
            <a:r>
              <a:t/>
            </a:r>
            <a:endParaRPr/>
          </a:p>
        </p:txBody>
      </p:sp>
      <p:sp>
        <p:nvSpPr>
          <p:cNvPr id="1451" name="Google Shape;1451;p150"/>
          <p:cNvSpPr txBox="1"/>
          <p:nvPr>
            <p:ph idx="2" type="body"/>
          </p:nvPr>
        </p:nvSpPr>
        <p:spPr>
          <a:xfrm>
            <a:off x="4565625" y="1371456"/>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rPr lang="en"/>
              <a:t> </a:t>
            </a:r>
            <a:endParaRPr/>
          </a:p>
        </p:txBody>
      </p:sp>
      <p:sp>
        <p:nvSpPr>
          <p:cNvPr id="1452" name="Google Shape;1452;p150"/>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EE Team</a:t>
            </a:r>
            <a:endParaRPr/>
          </a:p>
        </p:txBody>
      </p:sp>
      <p:pic>
        <p:nvPicPr>
          <p:cNvPr id="1453" name="Google Shape;1453;p150"/>
          <p:cNvPicPr preferRelativeResize="0"/>
          <p:nvPr/>
        </p:nvPicPr>
        <p:blipFill>
          <a:blip r:embed="rId3">
            <a:alphaModFix/>
          </a:blip>
          <a:stretch>
            <a:fillRect/>
          </a:stretch>
        </p:blipFill>
        <p:spPr>
          <a:xfrm>
            <a:off x="4578379" y="1667870"/>
            <a:ext cx="4261200" cy="257948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51"/>
          <p:cNvSpPr txBox="1"/>
          <p:nvPr>
            <p:ph idx="1" type="body"/>
          </p:nvPr>
        </p:nvSpPr>
        <p:spPr>
          <a:xfrm>
            <a:off x="695554" y="1292726"/>
            <a:ext cx="4261200" cy="3772200"/>
          </a:xfrm>
          <a:prstGeom prst="rect">
            <a:avLst/>
          </a:prstGeom>
        </p:spPr>
        <p:txBody>
          <a:bodyPr anchorCtr="0" anchor="t" bIns="91425" lIns="0" spcFirstLastPara="1" rIns="91425" wrap="square" tIns="91425">
            <a:normAutofit fontScale="85000"/>
          </a:bodyPr>
          <a:lstStyle/>
          <a:p>
            <a:pPr indent="0" lvl="0" marL="0" rtl="0" algn="l">
              <a:spcBef>
                <a:spcPts val="0"/>
              </a:spcBef>
              <a:spcAft>
                <a:spcPts val="0"/>
              </a:spcAft>
              <a:buNone/>
            </a:pPr>
            <a:r>
              <a:rPr lang="en"/>
              <a:t>Here is the level one schematic. </a:t>
            </a:r>
            <a:endParaRPr/>
          </a:p>
          <a:p>
            <a:pPr indent="0" lvl="0" marL="0" rtl="0" algn="l">
              <a:spcBef>
                <a:spcPts val="1200"/>
              </a:spcBef>
              <a:spcAft>
                <a:spcPts val="0"/>
              </a:spcAft>
              <a:buNone/>
            </a:pPr>
            <a:r>
              <a:rPr lang="en"/>
              <a:t>Key notes for cs team:</a:t>
            </a:r>
            <a:endParaRPr/>
          </a:p>
          <a:p>
            <a:pPr indent="0" lvl="0" marL="0" rtl="0" algn="l">
              <a:spcBef>
                <a:spcPts val="1200"/>
              </a:spcBef>
              <a:spcAft>
                <a:spcPts val="1200"/>
              </a:spcAft>
              <a:buNone/>
            </a:pPr>
            <a:r>
              <a:rPr lang="en"/>
              <a:t>The entire driver code must be entirely sequential. At no point for this level of the SmartBin can we have two operations happening simultaneously. Although the processing power of this control unit is sufficient for multitask processing, the schematic design requires single task processing. The recording microphone and indication speaker are feed to the same ports. As long as the software dictates the RP4 changes modes in between components,  it should function.</a:t>
            </a:r>
            <a:endParaRPr/>
          </a:p>
        </p:txBody>
      </p:sp>
      <p:sp>
        <p:nvSpPr>
          <p:cNvPr id="1459" name="Google Shape;1459;p151"/>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EE</a:t>
            </a:r>
            <a:endParaRPr/>
          </a:p>
        </p:txBody>
      </p:sp>
      <p:pic>
        <p:nvPicPr>
          <p:cNvPr id="1460" name="Google Shape;1460;p151"/>
          <p:cNvPicPr preferRelativeResize="0"/>
          <p:nvPr/>
        </p:nvPicPr>
        <p:blipFill>
          <a:blip r:embed="rId3">
            <a:alphaModFix/>
          </a:blip>
          <a:stretch>
            <a:fillRect/>
          </a:stretch>
        </p:blipFill>
        <p:spPr>
          <a:xfrm>
            <a:off x="5213533" y="5"/>
            <a:ext cx="3930458"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52"/>
          <p:cNvSpPr txBox="1"/>
          <p:nvPr>
            <p:ph idx="1" type="body"/>
          </p:nvPr>
        </p:nvSpPr>
        <p:spPr>
          <a:xfrm>
            <a:off x="317175" y="1371451"/>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0"/>
              </a:spcAft>
              <a:buNone/>
            </a:pPr>
            <a:r>
              <a:rPr lang="en"/>
              <a:t>Parts have been ordered and already began to show up! The last part that should get here (IMX219-83) will be on Friday. Assembly has </a:t>
            </a:r>
            <a:r>
              <a:rPr lang="en"/>
              <a:t>officially</a:t>
            </a:r>
            <a:r>
              <a:rPr lang="en"/>
              <a:t> begun!</a:t>
            </a:r>
            <a:endParaRPr/>
          </a:p>
          <a:p>
            <a:pPr indent="0" lvl="0" marL="0" rtl="0" algn="l">
              <a:spcBef>
                <a:spcPts val="1200"/>
              </a:spcBef>
              <a:spcAft>
                <a:spcPts val="1200"/>
              </a:spcAft>
              <a:buNone/>
            </a:pPr>
            <a:r>
              <a:rPr lang="en"/>
              <a:t>Here is a list of the components we decided to go with and their </a:t>
            </a:r>
            <a:r>
              <a:rPr lang="en"/>
              <a:t>serial numbers and prices. After meeting with Aiden, Jack and Daniel.</a:t>
            </a:r>
            <a:endParaRPr/>
          </a:p>
        </p:txBody>
      </p:sp>
      <p:sp>
        <p:nvSpPr>
          <p:cNvPr id="1466" name="Google Shape;1466;p152"/>
          <p:cNvSpPr txBox="1"/>
          <p:nvPr>
            <p:ph idx="2" type="body"/>
          </p:nvPr>
        </p:nvSpPr>
        <p:spPr>
          <a:xfrm>
            <a:off x="4565625" y="1371456"/>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t/>
            </a:r>
            <a:endParaRPr/>
          </a:p>
        </p:txBody>
      </p:sp>
      <p:sp>
        <p:nvSpPr>
          <p:cNvPr id="1467" name="Google Shape;1467;p152"/>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Ryan/ Mohan</a:t>
            </a:r>
            <a:endParaRPr/>
          </a:p>
        </p:txBody>
      </p:sp>
      <p:pic>
        <p:nvPicPr>
          <p:cNvPr id="1468" name="Google Shape;1468;p152"/>
          <p:cNvPicPr preferRelativeResize="0"/>
          <p:nvPr/>
        </p:nvPicPr>
        <p:blipFill>
          <a:blip r:embed="rId3">
            <a:alphaModFix/>
          </a:blip>
          <a:stretch>
            <a:fillRect/>
          </a:stretch>
        </p:blipFill>
        <p:spPr>
          <a:xfrm>
            <a:off x="4584638" y="1403350"/>
            <a:ext cx="4223175" cy="28489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53"/>
          <p:cNvSpPr txBox="1"/>
          <p:nvPr>
            <p:ph idx="1" type="body"/>
          </p:nvPr>
        </p:nvSpPr>
        <p:spPr>
          <a:xfrm>
            <a:off x="317175" y="1371451"/>
            <a:ext cx="4261200" cy="3771900"/>
          </a:xfrm>
          <a:prstGeom prst="rect">
            <a:avLst/>
          </a:prstGeom>
        </p:spPr>
        <p:txBody>
          <a:bodyPr anchorCtr="0" anchor="t" bIns="91425" lIns="0" spcFirstLastPara="1" rIns="91425" wrap="square" tIns="91425">
            <a:normAutofit fontScale="70000" lnSpcReduction="20000"/>
          </a:bodyPr>
          <a:lstStyle/>
          <a:p>
            <a:pPr indent="0" lvl="0" marL="0" rtl="0" algn="l">
              <a:spcBef>
                <a:spcPts val="0"/>
              </a:spcBef>
              <a:spcAft>
                <a:spcPts val="0"/>
              </a:spcAft>
              <a:buNone/>
            </a:pPr>
            <a:r>
              <a:rPr lang="en"/>
              <a:t>Current </a:t>
            </a:r>
            <a:r>
              <a:rPr lang="en"/>
              <a:t>operation</a:t>
            </a:r>
            <a:r>
              <a:rPr lang="en"/>
              <a:t> </a:t>
            </a:r>
            <a:r>
              <a:rPr lang="en"/>
              <a:t>procedure</a:t>
            </a:r>
            <a:r>
              <a:rPr lang="en"/>
              <a:t> (Cascade + Clark team)</a:t>
            </a:r>
            <a:endParaRPr/>
          </a:p>
          <a:p>
            <a:pPr indent="0" lvl="0" marL="0" rtl="0" algn="l">
              <a:spcBef>
                <a:spcPts val="1200"/>
              </a:spcBef>
              <a:spcAft>
                <a:spcPts val="0"/>
              </a:spcAft>
              <a:buNone/>
            </a:pPr>
            <a:r>
              <a:rPr lang="en"/>
              <a:t>Ryan - Is </a:t>
            </a:r>
            <a:r>
              <a:rPr lang="en"/>
              <a:t>assembling</a:t>
            </a:r>
            <a:r>
              <a:rPr lang="en"/>
              <a:t> </a:t>
            </a:r>
            <a:r>
              <a:rPr lang="en"/>
              <a:t>hardware</a:t>
            </a:r>
            <a:r>
              <a:rPr lang="en"/>
              <a:t>, </a:t>
            </a:r>
            <a:r>
              <a:rPr lang="en"/>
              <a:t>waiting</a:t>
            </a:r>
            <a:r>
              <a:rPr lang="en"/>
              <a:t> on some parts still. Assembly has already made some leaps and bounds, and here is the updated </a:t>
            </a:r>
            <a:r>
              <a:rPr lang="en"/>
              <a:t>schematic</a:t>
            </a:r>
            <a:r>
              <a:rPr lang="en"/>
              <a:t> I made based on the needs of the FFAR and the Cascade team.</a:t>
            </a:r>
            <a:endParaRPr/>
          </a:p>
          <a:p>
            <a:pPr indent="0" lvl="0" marL="0" rtl="0" algn="l">
              <a:spcBef>
                <a:spcPts val="1200"/>
              </a:spcBef>
              <a:spcAft>
                <a:spcPts val="0"/>
              </a:spcAft>
              <a:buNone/>
            </a:pPr>
            <a:r>
              <a:rPr lang="en"/>
              <a:t>Mohan - Sensor Validation, Base Scripts to make sure the hardware is functioning </a:t>
            </a:r>
            <a:r>
              <a:rPr lang="en"/>
              <a:t>correctly</a:t>
            </a:r>
            <a:r>
              <a:rPr lang="en"/>
              <a:t> at baseline. The Load cell, Load cell amp, and indication systems have been </a:t>
            </a:r>
            <a:r>
              <a:rPr lang="en"/>
              <a:t>verified.</a:t>
            </a:r>
            <a:endParaRPr/>
          </a:p>
          <a:p>
            <a:pPr indent="0" lvl="0" marL="0" rtl="0" algn="l">
              <a:spcBef>
                <a:spcPts val="1200"/>
              </a:spcBef>
              <a:spcAft>
                <a:spcPts val="0"/>
              </a:spcAft>
              <a:buNone/>
            </a:pPr>
            <a:r>
              <a:rPr lang="en"/>
              <a:t>Aidan/Dev team- Final decoding of hardware program to behave as desired</a:t>
            </a:r>
            <a:endParaRPr/>
          </a:p>
          <a:p>
            <a:pPr indent="0" lvl="0" marL="0" rtl="0" algn="l">
              <a:spcBef>
                <a:spcPts val="1200"/>
              </a:spcBef>
              <a:spcAft>
                <a:spcPts val="0"/>
              </a:spcAft>
              <a:buNone/>
            </a:pPr>
            <a:r>
              <a:rPr lang="en"/>
              <a:t>Jake and Daniel - Housing for all of the hardware to be 3D </a:t>
            </a:r>
            <a:r>
              <a:rPr lang="en"/>
              <a:t>printed</a:t>
            </a:r>
            <a:r>
              <a:rPr lang="en"/>
              <a:t>. </a:t>
            </a:r>
            <a:endParaRPr/>
          </a:p>
          <a:p>
            <a:pPr indent="0" lvl="0" marL="0" rtl="0" algn="l">
              <a:spcBef>
                <a:spcPts val="1200"/>
              </a:spcBef>
              <a:spcAft>
                <a:spcPts val="0"/>
              </a:spcAft>
              <a:buNone/>
            </a:pPr>
            <a:r>
              <a:rPr lang="en"/>
              <a:t>The goal is to have 6 prototypes by the end of july. </a:t>
            </a:r>
            <a:endParaRPr/>
          </a:p>
          <a:p>
            <a:pPr indent="0" lvl="0" marL="0" rtl="0" algn="l">
              <a:spcBef>
                <a:spcPts val="1200"/>
              </a:spcBef>
              <a:spcAft>
                <a:spcPts val="1200"/>
              </a:spcAft>
              <a:buNone/>
            </a:pPr>
            <a:r>
              <a:t/>
            </a:r>
            <a:endParaRPr/>
          </a:p>
        </p:txBody>
      </p:sp>
      <p:sp>
        <p:nvSpPr>
          <p:cNvPr id="1474" name="Google Shape;1474;p153"/>
          <p:cNvSpPr txBox="1"/>
          <p:nvPr>
            <p:ph idx="2" type="body"/>
          </p:nvPr>
        </p:nvSpPr>
        <p:spPr>
          <a:xfrm>
            <a:off x="4565625" y="1371456"/>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t/>
            </a:r>
            <a:endParaRPr/>
          </a:p>
        </p:txBody>
      </p:sp>
      <p:sp>
        <p:nvSpPr>
          <p:cNvPr id="1475" name="Google Shape;1475;p153"/>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t/>
            </a:r>
            <a:endParaRPr/>
          </a:p>
        </p:txBody>
      </p:sp>
      <p:pic>
        <p:nvPicPr>
          <p:cNvPr id="1476" name="Google Shape;1476;p153"/>
          <p:cNvPicPr preferRelativeResize="0"/>
          <p:nvPr/>
        </p:nvPicPr>
        <p:blipFill>
          <a:blip r:embed="rId3">
            <a:alphaModFix/>
          </a:blip>
          <a:stretch>
            <a:fillRect/>
          </a:stretch>
        </p:blipFill>
        <p:spPr>
          <a:xfrm>
            <a:off x="4578371" y="-91850"/>
            <a:ext cx="3930458"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154"/>
          <p:cNvSpPr txBox="1"/>
          <p:nvPr>
            <p:ph idx="1" type="body"/>
          </p:nvPr>
        </p:nvSpPr>
        <p:spPr>
          <a:xfrm>
            <a:off x="317175" y="1371451"/>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482" name="Google Shape;1482;p154"/>
          <p:cNvSpPr txBox="1"/>
          <p:nvPr>
            <p:ph idx="2" type="body"/>
          </p:nvPr>
        </p:nvSpPr>
        <p:spPr>
          <a:xfrm>
            <a:off x="4520500" y="91549"/>
            <a:ext cx="4261200" cy="4355100"/>
          </a:xfrm>
          <a:prstGeom prst="rect">
            <a:avLst/>
          </a:prstGeom>
        </p:spPr>
        <p:txBody>
          <a:bodyPr anchorCtr="0" anchor="t" bIns="91425" lIns="0" spcFirstLastPara="1" rIns="91425" wrap="square" tIns="91425">
            <a:normAutofit fontScale="62500" lnSpcReduction="10000"/>
          </a:bodyPr>
          <a:lstStyle/>
          <a:p>
            <a:pPr indent="-300037" lvl="0" marL="457200" rtl="0" algn="l">
              <a:spcBef>
                <a:spcPts val="0"/>
              </a:spcBef>
              <a:spcAft>
                <a:spcPts val="0"/>
              </a:spcAft>
              <a:buSzPct val="100000"/>
              <a:buChar char="○"/>
            </a:pPr>
            <a:r>
              <a:rPr lang="en"/>
              <a:t>Components</a:t>
            </a:r>
            <a:r>
              <a:rPr lang="en"/>
              <a:t> we have</a:t>
            </a:r>
            <a:endParaRPr/>
          </a:p>
          <a:p>
            <a:pPr indent="0" lvl="0" marL="0" rtl="0" algn="l">
              <a:spcBef>
                <a:spcPts val="1200"/>
              </a:spcBef>
              <a:spcAft>
                <a:spcPts val="0"/>
              </a:spcAft>
              <a:buNone/>
            </a:pPr>
            <a:r>
              <a:rPr lang="en"/>
              <a:t>FX29 Load cells (found on request of cascade team)</a:t>
            </a:r>
            <a:endParaRPr/>
          </a:p>
          <a:p>
            <a:pPr indent="0" lvl="0" marL="0" rtl="0" algn="l">
              <a:spcBef>
                <a:spcPts val="1200"/>
              </a:spcBef>
              <a:spcAft>
                <a:spcPts val="0"/>
              </a:spcAft>
              <a:buNone/>
            </a:pPr>
            <a:r>
              <a:rPr lang="en"/>
              <a:t>Load Cell Amp</a:t>
            </a:r>
            <a:endParaRPr/>
          </a:p>
          <a:p>
            <a:pPr indent="0" lvl="0" marL="0" rtl="0" algn="l">
              <a:spcBef>
                <a:spcPts val="1200"/>
              </a:spcBef>
              <a:spcAft>
                <a:spcPts val="0"/>
              </a:spcAft>
              <a:buNone/>
            </a:pPr>
            <a:r>
              <a:rPr lang="en"/>
              <a:t>Switches</a:t>
            </a:r>
            <a:endParaRPr/>
          </a:p>
          <a:p>
            <a:pPr indent="0" lvl="0" marL="0" rtl="0" algn="l">
              <a:spcBef>
                <a:spcPts val="1200"/>
              </a:spcBef>
              <a:spcAft>
                <a:spcPts val="0"/>
              </a:spcAft>
              <a:buNone/>
            </a:pPr>
            <a:r>
              <a:rPr lang="en"/>
              <a:t>Jumpers and Breadboard</a:t>
            </a:r>
            <a:endParaRPr/>
          </a:p>
          <a:p>
            <a:pPr indent="0" lvl="0" marL="0" rtl="0" algn="l">
              <a:spcBef>
                <a:spcPts val="1200"/>
              </a:spcBef>
              <a:spcAft>
                <a:spcPts val="0"/>
              </a:spcAft>
              <a:buNone/>
            </a:pPr>
            <a:r>
              <a:rPr lang="en"/>
              <a:t>RP4 Power </a:t>
            </a:r>
            <a:r>
              <a:rPr lang="en"/>
              <a:t>supplies</a:t>
            </a:r>
            <a:endParaRPr/>
          </a:p>
          <a:p>
            <a:pPr indent="0" lvl="0" marL="0" rtl="0" algn="l">
              <a:spcBef>
                <a:spcPts val="1200"/>
              </a:spcBef>
              <a:spcAft>
                <a:spcPts val="0"/>
              </a:spcAft>
              <a:buNone/>
            </a:pPr>
            <a:r>
              <a:rPr lang="en"/>
              <a:t>Temp/pressure, LED,</a:t>
            </a:r>
            <a:endParaRPr/>
          </a:p>
          <a:p>
            <a:pPr indent="0" lvl="0" marL="0" rtl="0" algn="l">
              <a:spcBef>
                <a:spcPts val="1200"/>
              </a:spcBef>
              <a:spcAft>
                <a:spcPts val="0"/>
              </a:spcAft>
              <a:buNone/>
            </a:pPr>
            <a:r>
              <a:rPr lang="en"/>
              <a:t>Jetson nanos - Arrived Today at 11:40 am 7/19/23</a:t>
            </a:r>
            <a:endParaRPr/>
          </a:p>
          <a:p>
            <a:pPr indent="-300037" lvl="0" marL="457200" rtl="0" algn="l">
              <a:spcBef>
                <a:spcPts val="1200"/>
              </a:spcBef>
              <a:spcAft>
                <a:spcPts val="0"/>
              </a:spcAft>
              <a:buSzPct val="100000"/>
              <a:buChar char="○"/>
            </a:pPr>
            <a:r>
              <a:rPr lang="en"/>
              <a:t>Ordered but still </a:t>
            </a:r>
            <a:r>
              <a:rPr lang="en"/>
              <a:t>waiting</a:t>
            </a:r>
            <a:r>
              <a:rPr lang="en"/>
              <a:t> on arrival- </a:t>
            </a:r>
            <a:endParaRPr/>
          </a:p>
          <a:p>
            <a:pPr indent="0" lvl="0" marL="0" rtl="0" algn="l">
              <a:spcBef>
                <a:spcPts val="1200"/>
              </a:spcBef>
              <a:spcAft>
                <a:spcPts val="0"/>
              </a:spcAft>
              <a:buNone/>
            </a:pPr>
            <a:r>
              <a:rPr lang="en"/>
              <a:t>INMP441</a:t>
            </a:r>
            <a:r>
              <a:rPr lang="en"/>
              <a:t>,</a:t>
            </a:r>
            <a:endParaRPr/>
          </a:p>
          <a:p>
            <a:pPr indent="0" lvl="0" marL="0" rtl="0" algn="l">
              <a:spcBef>
                <a:spcPts val="1200"/>
              </a:spcBef>
              <a:spcAft>
                <a:spcPts val="0"/>
              </a:spcAft>
              <a:buNone/>
            </a:pPr>
            <a:r>
              <a:rPr lang="en"/>
              <a:t> LiDAR, </a:t>
            </a:r>
            <a:endParaRPr/>
          </a:p>
          <a:p>
            <a:pPr indent="0" lvl="0" marL="0" rtl="0" algn="l">
              <a:spcBef>
                <a:spcPts val="1200"/>
              </a:spcBef>
              <a:spcAft>
                <a:spcPts val="0"/>
              </a:spcAft>
              <a:buNone/>
            </a:pPr>
            <a:r>
              <a:rPr lang="en"/>
              <a:t>Stereoscopic</a:t>
            </a:r>
            <a:r>
              <a:rPr lang="en"/>
              <a:t> imaging system.</a:t>
            </a:r>
            <a:endParaRPr/>
          </a:p>
          <a:p>
            <a:pPr indent="0" lvl="0" marL="0" rtl="0" algn="l">
              <a:spcBef>
                <a:spcPts val="1200"/>
              </a:spcBef>
              <a:spcAft>
                <a:spcPts val="1200"/>
              </a:spcAft>
              <a:buNone/>
            </a:pPr>
            <a:r>
              <a:rPr lang="en"/>
              <a:t>Power supply for jetsons</a:t>
            </a:r>
            <a:endParaRPr/>
          </a:p>
        </p:txBody>
      </p:sp>
      <p:sp>
        <p:nvSpPr>
          <p:cNvPr id="1483" name="Google Shape;1483;p154"/>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EE</a:t>
            </a:r>
            <a:endParaRPr/>
          </a:p>
        </p:txBody>
      </p:sp>
      <p:pic>
        <p:nvPicPr>
          <p:cNvPr id="1484" name="Google Shape;1484;p154"/>
          <p:cNvPicPr preferRelativeResize="0"/>
          <p:nvPr/>
        </p:nvPicPr>
        <p:blipFill>
          <a:blip r:embed="rId3">
            <a:alphaModFix/>
          </a:blip>
          <a:stretch>
            <a:fillRect/>
          </a:stretch>
        </p:blipFill>
        <p:spPr>
          <a:xfrm>
            <a:off x="186844" y="1290600"/>
            <a:ext cx="1810825" cy="2429326"/>
          </a:xfrm>
          <a:prstGeom prst="rect">
            <a:avLst/>
          </a:prstGeom>
          <a:noFill/>
          <a:ln>
            <a:noFill/>
          </a:ln>
        </p:spPr>
      </p:pic>
      <p:pic>
        <p:nvPicPr>
          <p:cNvPr id="1485" name="Google Shape;1485;p154"/>
          <p:cNvPicPr preferRelativeResize="0"/>
          <p:nvPr/>
        </p:nvPicPr>
        <p:blipFill>
          <a:blip r:embed="rId4">
            <a:alphaModFix/>
          </a:blip>
          <a:stretch>
            <a:fillRect/>
          </a:stretch>
        </p:blipFill>
        <p:spPr>
          <a:xfrm>
            <a:off x="2294747" y="1371450"/>
            <a:ext cx="2144799" cy="29035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155"/>
          <p:cNvSpPr txBox="1"/>
          <p:nvPr>
            <p:ph idx="1" type="body"/>
          </p:nvPr>
        </p:nvSpPr>
        <p:spPr>
          <a:xfrm>
            <a:off x="304425" y="1398176"/>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0"/>
              </a:spcAft>
              <a:buNone/>
            </a:pPr>
            <a:r>
              <a:rPr lang="en"/>
              <a:t>Sensor </a:t>
            </a:r>
            <a:r>
              <a:rPr lang="en"/>
              <a:t>verification as requested by the cascade team we have been verifying sensors as they come in to our left we have a running list of sensors that have output correctly on a general microcontroller</a:t>
            </a:r>
            <a:endParaRPr/>
          </a:p>
          <a:p>
            <a:pPr indent="0" lvl="0" marL="0" rtl="0" algn="l">
              <a:spcBef>
                <a:spcPts val="1200"/>
              </a:spcBef>
              <a:spcAft>
                <a:spcPts val="0"/>
              </a:spcAft>
              <a:buNone/>
            </a:pPr>
            <a:r>
              <a:rPr lang="en"/>
              <a:t>				Here is the load cell </a:t>
            </a:r>
            <a:endParaRPr/>
          </a:p>
          <a:p>
            <a:pPr indent="0" lvl="0" marL="0" rtl="0" algn="l">
              <a:spcBef>
                <a:spcPts val="1200"/>
              </a:spcBef>
              <a:spcAft>
                <a:spcPts val="0"/>
              </a:spcAft>
              <a:buNone/>
            </a:pPr>
            <a:r>
              <a:rPr lang="en"/>
              <a:t>				Proof of concept</a:t>
            </a:r>
            <a:endParaRPr/>
          </a:p>
          <a:p>
            <a:pPr indent="0" lvl="0" marL="0" rtl="0" algn="l">
              <a:spcBef>
                <a:spcPts val="1200"/>
              </a:spcBef>
              <a:spcAft>
                <a:spcPts val="1200"/>
              </a:spcAft>
              <a:buNone/>
            </a:pPr>
            <a:r>
              <a:rPr lang="en"/>
              <a:t>				VALID OUTPUT!!</a:t>
            </a:r>
            <a:endParaRPr/>
          </a:p>
        </p:txBody>
      </p:sp>
      <p:sp>
        <p:nvSpPr>
          <p:cNvPr id="1491" name="Google Shape;1491;p155"/>
          <p:cNvSpPr txBox="1"/>
          <p:nvPr>
            <p:ph idx="2" type="body"/>
          </p:nvPr>
        </p:nvSpPr>
        <p:spPr>
          <a:xfrm>
            <a:off x="4565625" y="1398181"/>
            <a:ext cx="4261200" cy="3771900"/>
          </a:xfrm>
          <a:prstGeom prst="rect">
            <a:avLst/>
          </a:prstGeom>
        </p:spPr>
        <p:txBody>
          <a:bodyPr anchorCtr="0" anchor="t" bIns="91425" lIns="0" spcFirstLastPara="1" rIns="91425" wrap="square" tIns="91425">
            <a:normAutofit/>
          </a:bodyPr>
          <a:lstStyle/>
          <a:p>
            <a:pPr indent="-342900" lvl="0" marL="457200" rtl="0" algn="l">
              <a:spcBef>
                <a:spcPts val="0"/>
              </a:spcBef>
              <a:spcAft>
                <a:spcPts val="0"/>
              </a:spcAft>
              <a:buSzPts val="1800"/>
              <a:buChar char="○"/>
            </a:pPr>
            <a:r>
              <a:rPr lang="en"/>
              <a:t>Proof of </a:t>
            </a:r>
            <a:r>
              <a:rPr lang="en"/>
              <a:t>sensor function</a:t>
            </a:r>
            <a:endParaRPr/>
          </a:p>
          <a:p>
            <a:pPr indent="0" lvl="0" marL="0" rtl="0" algn="l">
              <a:spcBef>
                <a:spcPts val="1200"/>
              </a:spcBef>
              <a:spcAft>
                <a:spcPts val="0"/>
              </a:spcAft>
              <a:buNone/>
            </a:pPr>
            <a:r>
              <a:rPr lang="en"/>
              <a:t>HX711</a:t>
            </a:r>
            <a:endParaRPr/>
          </a:p>
          <a:p>
            <a:pPr indent="0" lvl="0" marL="0" rtl="0" algn="l">
              <a:spcBef>
                <a:spcPts val="1200"/>
              </a:spcBef>
              <a:spcAft>
                <a:spcPts val="0"/>
              </a:spcAft>
              <a:buNone/>
            </a:pPr>
            <a:r>
              <a:rPr lang="en"/>
              <a:t>FX29</a:t>
            </a:r>
            <a:endParaRPr/>
          </a:p>
          <a:p>
            <a:pPr indent="0" lvl="0" marL="0" rtl="0" algn="l">
              <a:spcBef>
                <a:spcPts val="1200"/>
              </a:spcBef>
              <a:spcAft>
                <a:spcPts val="0"/>
              </a:spcAft>
              <a:buNone/>
            </a:pPr>
            <a:r>
              <a:rPr lang="en"/>
              <a:t>Indication system</a:t>
            </a:r>
            <a:endParaRPr/>
          </a:p>
          <a:p>
            <a:pPr indent="-342900" lvl="0" marL="457200" rtl="0" algn="l">
              <a:spcBef>
                <a:spcPts val="1200"/>
              </a:spcBef>
              <a:spcAft>
                <a:spcPts val="0"/>
              </a:spcAft>
              <a:buSzPts val="1800"/>
              <a:buChar char="○"/>
            </a:pPr>
            <a:r>
              <a:rPr lang="en"/>
              <a:t>Currently being tested</a:t>
            </a:r>
            <a:endParaRPr/>
          </a:p>
          <a:p>
            <a:pPr indent="0" lvl="0" marL="457200" rtl="0" algn="l">
              <a:spcBef>
                <a:spcPts val="1200"/>
              </a:spcBef>
              <a:spcAft>
                <a:spcPts val="0"/>
              </a:spcAft>
              <a:buNone/>
            </a:pPr>
            <a:r>
              <a:rPr lang="en"/>
              <a:t>Temp/Humidity sensor</a:t>
            </a:r>
            <a:endParaRPr/>
          </a:p>
          <a:p>
            <a:pPr indent="0" lvl="0" marL="457200" rtl="0" algn="l">
              <a:spcBef>
                <a:spcPts val="1200"/>
              </a:spcBef>
              <a:spcAft>
                <a:spcPts val="1200"/>
              </a:spcAft>
              <a:buNone/>
            </a:pPr>
            <a:r>
              <a:rPr lang="en"/>
              <a:t>Waiting for rest of sensors</a:t>
            </a:r>
            <a:endParaRPr/>
          </a:p>
        </p:txBody>
      </p:sp>
      <p:sp>
        <p:nvSpPr>
          <p:cNvPr id="1492" name="Google Shape;1492;p155"/>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Mohan</a:t>
            </a:r>
            <a:endParaRPr/>
          </a:p>
        </p:txBody>
      </p:sp>
      <p:pic>
        <p:nvPicPr>
          <p:cNvPr id="1493" name="Google Shape;1493;p155"/>
          <p:cNvPicPr preferRelativeResize="0"/>
          <p:nvPr/>
        </p:nvPicPr>
        <p:blipFill>
          <a:blip r:embed="rId3">
            <a:alphaModFix/>
          </a:blip>
          <a:stretch>
            <a:fillRect/>
          </a:stretch>
        </p:blipFill>
        <p:spPr>
          <a:xfrm>
            <a:off x="357001" y="3116784"/>
            <a:ext cx="1768800" cy="202656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56"/>
          <p:cNvSpPr txBox="1"/>
          <p:nvPr>
            <p:ph idx="1" type="body"/>
          </p:nvPr>
        </p:nvSpPr>
        <p:spPr>
          <a:xfrm>
            <a:off x="317175" y="1371451"/>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0"/>
              </a:spcAft>
              <a:buNone/>
            </a:pPr>
            <a:r>
              <a:rPr lang="en"/>
              <a:t>Got the camera module working and the embedded module is now able to capture pictures for required interval of times. </a:t>
            </a:r>
            <a:endParaRPr/>
          </a:p>
          <a:p>
            <a:pPr indent="-342900" lvl="0" marL="457200" rtl="0" algn="l">
              <a:spcBef>
                <a:spcPts val="1200"/>
              </a:spcBef>
              <a:spcAft>
                <a:spcPts val="0"/>
              </a:spcAft>
              <a:buSzPts val="1800"/>
              <a:buChar char="○"/>
            </a:pPr>
            <a:r>
              <a:rPr lang="en"/>
              <a:t>Got the Humidity sensor embedded.</a:t>
            </a:r>
            <a:endParaRPr/>
          </a:p>
          <a:p>
            <a:pPr indent="-342900" lvl="0" marL="457200" rtl="0" algn="l">
              <a:spcBef>
                <a:spcPts val="0"/>
              </a:spcBef>
              <a:spcAft>
                <a:spcPts val="0"/>
              </a:spcAft>
              <a:buSzPts val="1800"/>
              <a:buChar char="○"/>
            </a:pPr>
            <a:r>
              <a:rPr lang="en"/>
              <a:t>work in progress to collect data from the sensor.</a:t>
            </a:r>
            <a:endParaRPr/>
          </a:p>
          <a:p>
            <a:pPr indent="-342900" lvl="0" marL="457200" rtl="0" algn="l">
              <a:spcBef>
                <a:spcPts val="0"/>
              </a:spcBef>
              <a:spcAft>
                <a:spcPts val="0"/>
              </a:spcAft>
              <a:buSzPts val="1800"/>
              <a:buChar char="○"/>
            </a:pPr>
            <a:r>
              <a:rPr lang="en"/>
              <a:t>Working on more efficient scripts for the camera module and other sensors.</a:t>
            </a:r>
            <a:endParaRPr/>
          </a:p>
        </p:txBody>
      </p:sp>
      <p:sp>
        <p:nvSpPr>
          <p:cNvPr id="1499" name="Google Shape;1499;p156"/>
          <p:cNvSpPr txBox="1"/>
          <p:nvPr>
            <p:ph idx="2" type="body"/>
          </p:nvPr>
        </p:nvSpPr>
        <p:spPr>
          <a:xfrm>
            <a:off x="4565625" y="1371456"/>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t/>
            </a:r>
            <a:endParaRPr/>
          </a:p>
        </p:txBody>
      </p:sp>
      <p:pic>
        <p:nvPicPr>
          <p:cNvPr id="1500" name="Google Shape;1500;p156"/>
          <p:cNvPicPr preferRelativeResize="0"/>
          <p:nvPr/>
        </p:nvPicPr>
        <p:blipFill>
          <a:blip r:embed="rId3">
            <a:alphaModFix/>
          </a:blip>
          <a:stretch>
            <a:fillRect/>
          </a:stretch>
        </p:blipFill>
        <p:spPr>
          <a:xfrm>
            <a:off x="4578373" y="1430625"/>
            <a:ext cx="4128251" cy="303025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57"/>
          <p:cNvSpPr txBox="1"/>
          <p:nvPr>
            <p:ph idx="1" type="body"/>
          </p:nvPr>
        </p:nvSpPr>
        <p:spPr>
          <a:xfrm>
            <a:off x="317175" y="1371451"/>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t/>
            </a:r>
            <a:endParaRPr/>
          </a:p>
        </p:txBody>
      </p:sp>
      <p:sp>
        <p:nvSpPr>
          <p:cNvPr id="1506" name="Google Shape;1506;p157"/>
          <p:cNvSpPr txBox="1"/>
          <p:nvPr>
            <p:ph idx="2" type="body"/>
          </p:nvPr>
        </p:nvSpPr>
        <p:spPr>
          <a:xfrm>
            <a:off x="4565625" y="1371456"/>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t/>
            </a:r>
            <a:endParaRPr/>
          </a:p>
        </p:txBody>
      </p:sp>
      <p:sp>
        <p:nvSpPr>
          <p:cNvPr id="1507" name="Google Shape;1507;p157"/>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Mohan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58"/>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p>
            <a:pPr indent="0" lvl="0" marL="0" rtl="0" algn="ctr">
              <a:spcBef>
                <a:spcPts val="0"/>
              </a:spcBef>
              <a:spcAft>
                <a:spcPts val="1200"/>
              </a:spcAft>
              <a:buNone/>
            </a:pPr>
            <a:r>
              <a:rPr lang="en"/>
              <a:t>Summer Meeting 2</a:t>
            </a:r>
            <a:endParaRPr/>
          </a:p>
        </p:txBody>
      </p:sp>
      <p:sp>
        <p:nvSpPr>
          <p:cNvPr id="1513" name="Google Shape;1513;p158"/>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July 5</a:t>
            </a:r>
            <a:r>
              <a:rPr lang="en"/>
              <a:t>, 2023</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59"/>
          <p:cNvSpPr txBox="1"/>
          <p:nvPr>
            <p:ph idx="1" type="body"/>
          </p:nvPr>
        </p:nvSpPr>
        <p:spPr>
          <a:xfrm>
            <a:off x="317175" y="1371451"/>
            <a:ext cx="4261200" cy="3771900"/>
          </a:xfrm>
          <a:prstGeom prst="rect">
            <a:avLst/>
          </a:prstGeom>
        </p:spPr>
        <p:txBody>
          <a:bodyPr anchorCtr="0" anchor="t" bIns="91425" lIns="0" spcFirstLastPara="1" rIns="91425" wrap="square" tIns="91425">
            <a:normAutofit/>
          </a:bodyPr>
          <a:lstStyle/>
          <a:p>
            <a:pPr indent="-342900" lvl="0" marL="457200" rtl="0" algn="l">
              <a:spcBef>
                <a:spcPts val="0"/>
              </a:spcBef>
              <a:spcAft>
                <a:spcPts val="0"/>
              </a:spcAft>
              <a:buSzPts val="1800"/>
              <a:buChar char="○"/>
            </a:pPr>
            <a:r>
              <a:rPr lang="en"/>
              <a:t>Cloud Team</a:t>
            </a:r>
            <a:endParaRPr/>
          </a:p>
          <a:p>
            <a:pPr indent="-317500" lvl="1" marL="914400" rtl="0" algn="l">
              <a:spcBef>
                <a:spcPts val="0"/>
              </a:spcBef>
              <a:spcAft>
                <a:spcPts val="0"/>
              </a:spcAft>
              <a:buSzPts val="1400"/>
              <a:buChar char="♮"/>
            </a:pPr>
            <a:r>
              <a:rPr lang="en"/>
              <a:t>AWS IAM Management</a:t>
            </a:r>
            <a:endParaRPr/>
          </a:p>
          <a:p>
            <a:pPr indent="-317500" lvl="1" marL="914400" rtl="0" algn="l">
              <a:spcBef>
                <a:spcPts val="0"/>
              </a:spcBef>
              <a:spcAft>
                <a:spcPts val="0"/>
              </a:spcAft>
              <a:buSzPts val="1400"/>
              <a:buChar char="♮"/>
            </a:pPr>
            <a:r>
              <a:rPr lang="en"/>
              <a:t>Cafeteria Food Waste Autopsy (Micah)</a:t>
            </a:r>
            <a:endParaRPr/>
          </a:p>
          <a:p>
            <a:pPr indent="-304800" lvl="2" marL="1371600" rtl="0" algn="l">
              <a:spcBef>
                <a:spcPts val="0"/>
              </a:spcBef>
              <a:spcAft>
                <a:spcPts val="0"/>
              </a:spcAft>
              <a:buSzPts val="1200"/>
              <a:buChar char="♯"/>
            </a:pPr>
            <a:r>
              <a:rPr lang="en"/>
              <a:t>Identify running services</a:t>
            </a:r>
            <a:endParaRPr/>
          </a:p>
          <a:p>
            <a:pPr indent="-304800" lvl="2" marL="1371600" rtl="0" algn="l">
              <a:spcBef>
                <a:spcPts val="0"/>
              </a:spcBef>
              <a:spcAft>
                <a:spcPts val="0"/>
              </a:spcAft>
              <a:buSzPts val="1200"/>
              <a:buChar char="♯"/>
            </a:pPr>
            <a:r>
              <a:rPr lang="en"/>
              <a:t>Document processes on EC2</a:t>
            </a:r>
            <a:endParaRPr/>
          </a:p>
          <a:p>
            <a:pPr indent="0" lvl="0" marL="0" rtl="0" algn="l">
              <a:spcBef>
                <a:spcPts val="1200"/>
              </a:spcBef>
              <a:spcAft>
                <a:spcPts val="1200"/>
              </a:spcAft>
              <a:buNone/>
            </a:pPr>
            <a:r>
              <a:t/>
            </a:r>
            <a:endParaRPr/>
          </a:p>
        </p:txBody>
      </p:sp>
      <p:sp>
        <p:nvSpPr>
          <p:cNvPr id="1519" name="Google Shape;1519;p159"/>
          <p:cNvSpPr txBox="1"/>
          <p:nvPr>
            <p:ph idx="2" type="body"/>
          </p:nvPr>
        </p:nvSpPr>
        <p:spPr>
          <a:xfrm>
            <a:off x="4565625" y="1371456"/>
            <a:ext cx="4261200" cy="3771900"/>
          </a:xfrm>
          <a:prstGeom prst="rect">
            <a:avLst/>
          </a:prstGeom>
        </p:spPr>
        <p:txBody>
          <a:bodyPr anchorCtr="0" anchor="t" bIns="91425" lIns="0" spcFirstLastPara="1" rIns="91425" wrap="square" tIns="91425">
            <a:normAutofit fontScale="92500" lnSpcReduction="20000"/>
          </a:bodyPr>
          <a:lstStyle/>
          <a:p>
            <a:pPr indent="-334327" lvl="0" marL="457200" rtl="0" algn="l">
              <a:spcBef>
                <a:spcPts val="0"/>
              </a:spcBef>
              <a:spcAft>
                <a:spcPts val="0"/>
              </a:spcAft>
              <a:buSzPct val="100000"/>
              <a:buChar char="-"/>
            </a:pPr>
            <a:r>
              <a:rPr lang="en"/>
              <a:t>Commercial Food Waste Device V3</a:t>
            </a:r>
            <a:endParaRPr/>
          </a:p>
          <a:p>
            <a:pPr indent="-310832" lvl="1" marL="914400" rtl="0" algn="l">
              <a:spcBef>
                <a:spcPts val="0"/>
              </a:spcBef>
              <a:spcAft>
                <a:spcPts val="0"/>
              </a:spcAft>
              <a:buSzPct val="100000"/>
              <a:buChar char="-"/>
            </a:pPr>
            <a:r>
              <a:rPr lang="en"/>
              <a:t>(Daniel/Jake)</a:t>
            </a:r>
            <a:endParaRPr/>
          </a:p>
          <a:p>
            <a:pPr indent="-310832" lvl="1" marL="914400" rtl="0" algn="l">
              <a:spcBef>
                <a:spcPts val="0"/>
              </a:spcBef>
              <a:spcAft>
                <a:spcPts val="0"/>
              </a:spcAft>
              <a:buSzPct val="100000"/>
              <a:buChar char="-"/>
            </a:pPr>
            <a:r>
              <a:rPr lang="en"/>
              <a:t>Investigating new coprocessor</a:t>
            </a:r>
            <a:endParaRPr/>
          </a:p>
          <a:p>
            <a:pPr indent="-299085" lvl="2" marL="1371600" rtl="0" algn="l">
              <a:spcBef>
                <a:spcPts val="0"/>
              </a:spcBef>
              <a:spcAft>
                <a:spcPts val="0"/>
              </a:spcAft>
              <a:buSzPct val="100000"/>
              <a:buChar char="-"/>
            </a:pPr>
            <a:r>
              <a:rPr lang="en"/>
              <a:t>May move to Jetson for onboard AI</a:t>
            </a:r>
            <a:endParaRPr/>
          </a:p>
          <a:p>
            <a:pPr indent="-310832" lvl="1" marL="914400" rtl="0" algn="l">
              <a:spcBef>
                <a:spcPts val="0"/>
              </a:spcBef>
              <a:spcAft>
                <a:spcPts val="0"/>
              </a:spcAft>
              <a:buSzPct val="100000"/>
              <a:buChar char="-"/>
            </a:pPr>
            <a:r>
              <a:rPr lang="en"/>
              <a:t>Design user init button</a:t>
            </a:r>
            <a:endParaRPr/>
          </a:p>
          <a:p>
            <a:pPr indent="-299085" lvl="2" marL="1371600" rtl="0" algn="l">
              <a:spcBef>
                <a:spcPts val="0"/>
              </a:spcBef>
              <a:spcAft>
                <a:spcPts val="0"/>
              </a:spcAft>
              <a:buSzPct val="100000"/>
              <a:buChar char="-"/>
            </a:pPr>
            <a:r>
              <a:rPr lang="en"/>
              <a:t>Handle load cell taring</a:t>
            </a:r>
            <a:endParaRPr/>
          </a:p>
          <a:p>
            <a:pPr indent="-299085" lvl="2" marL="1371600" rtl="0" algn="l">
              <a:spcBef>
                <a:spcPts val="0"/>
              </a:spcBef>
              <a:spcAft>
                <a:spcPts val="0"/>
              </a:spcAft>
              <a:buSzPct val="100000"/>
              <a:buChar char="-"/>
            </a:pPr>
            <a:r>
              <a:rPr lang="en"/>
              <a:t>Handle on/off GPIO flush</a:t>
            </a:r>
            <a:endParaRPr/>
          </a:p>
          <a:p>
            <a:pPr indent="-310832" lvl="1" marL="914400" rtl="0" algn="l">
              <a:spcBef>
                <a:spcPts val="0"/>
              </a:spcBef>
              <a:spcAft>
                <a:spcPts val="0"/>
              </a:spcAft>
              <a:buSzPct val="100000"/>
              <a:buChar char="-"/>
            </a:pPr>
            <a:r>
              <a:rPr lang="en"/>
              <a:t>Remove ultrasonic sensor</a:t>
            </a:r>
            <a:endParaRPr/>
          </a:p>
          <a:p>
            <a:pPr indent="-310832" lvl="1" marL="914400" rtl="0" algn="l">
              <a:spcBef>
                <a:spcPts val="0"/>
              </a:spcBef>
              <a:spcAft>
                <a:spcPts val="0"/>
              </a:spcAft>
              <a:buSzPct val="100000"/>
              <a:buChar char="-"/>
            </a:pPr>
            <a:r>
              <a:rPr lang="en"/>
              <a:t>Structural upgrades &amp; changes</a:t>
            </a:r>
            <a:endParaRPr/>
          </a:p>
          <a:p>
            <a:pPr indent="-310832" lvl="1" marL="914400" rtl="0" algn="l">
              <a:spcBef>
                <a:spcPts val="0"/>
              </a:spcBef>
              <a:spcAft>
                <a:spcPts val="0"/>
              </a:spcAft>
              <a:buSzPct val="100000"/>
              <a:buChar char="-"/>
            </a:pPr>
            <a:r>
              <a:rPr lang="en"/>
              <a:t>Investigate stereoscopic imaging solutions</a:t>
            </a:r>
            <a:endParaRPr/>
          </a:p>
          <a:p>
            <a:pPr indent="-299085" lvl="2" marL="1371600" rtl="0" algn="l">
              <a:spcBef>
                <a:spcPts val="0"/>
              </a:spcBef>
              <a:spcAft>
                <a:spcPts val="0"/>
              </a:spcAft>
              <a:buSzPct val="100000"/>
              <a:buChar char="-"/>
            </a:pPr>
            <a:r>
              <a:rPr lang="en"/>
              <a:t>StereoPi</a:t>
            </a:r>
            <a:endParaRPr/>
          </a:p>
          <a:p>
            <a:pPr indent="-299085" lvl="2" marL="1371600" rtl="0" algn="l">
              <a:spcBef>
                <a:spcPts val="0"/>
              </a:spcBef>
              <a:spcAft>
                <a:spcPts val="0"/>
              </a:spcAft>
              <a:buSzPct val="100000"/>
              <a:buChar char="-"/>
            </a:pPr>
            <a:r>
              <a:rPr lang="en"/>
              <a:t>Intel RealSense</a:t>
            </a:r>
            <a:endParaRPr/>
          </a:p>
          <a:p>
            <a:pPr indent="-310832" lvl="1" marL="914400" rtl="0" algn="l">
              <a:spcBef>
                <a:spcPts val="0"/>
              </a:spcBef>
              <a:spcAft>
                <a:spcPts val="0"/>
              </a:spcAft>
              <a:buSzPct val="100000"/>
              <a:buChar char="-"/>
            </a:pPr>
            <a:r>
              <a:rPr lang="en"/>
              <a:t>Investigate LiDAR</a:t>
            </a:r>
            <a:endParaRPr/>
          </a:p>
          <a:p>
            <a:pPr indent="-299085" lvl="2" marL="1371600" rtl="0" algn="l">
              <a:spcBef>
                <a:spcPts val="0"/>
              </a:spcBef>
              <a:spcAft>
                <a:spcPts val="0"/>
              </a:spcAft>
              <a:buSzPct val="100000"/>
              <a:buChar char="-"/>
            </a:pPr>
            <a:r>
              <a:rPr lang="en"/>
              <a:t>Garmin LiDAR Light</a:t>
            </a:r>
            <a:endParaRPr/>
          </a:p>
          <a:p>
            <a:pPr indent="-299085" lvl="3" marL="1828800" rtl="0" algn="l">
              <a:spcBef>
                <a:spcPts val="0"/>
              </a:spcBef>
              <a:spcAft>
                <a:spcPts val="0"/>
              </a:spcAft>
              <a:buSzPct val="100000"/>
              <a:buChar char="-"/>
            </a:pPr>
            <a:r>
              <a:rPr lang="en"/>
              <a:t>V4 - LED</a:t>
            </a:r>
            <a:endParaRPr/>
          </a:p>
          <a:p>
            <a:pPr indent="-299085" lvl="3" marL="1828800" rtl="0" algn="l">
              <a:spcBef>
                <a:spcPts val="0"/>
              </a:spcBef>
              <a:spcAft>
                <a:spcPts val="0"/>
              </a:spcAft>
              <a:buSzPct val="100000"/>
              <a:buChar char="-"/>
            </a:pPr>
            <a:r>
              <a:rPr lang="en"/>
              <a:t>V3 - laser</a:t>
            </a:r>
            <a:endParaRPr/>
          </a:p>
          <a:p>
            <a:pPr indent="-299085" lvl="2" marL="1371600" rtl="0" algn="l">
              <a:spcBef>
                <a:spcPts val="0"/>
              </a:spcBef>
              <a:spcAft>
                <a:spcPts val="0"/>
              </a:spcAft>
              <a:buSzPct val="100000"/>
              <a:buChar char="-"/>
            </a:pPr>
            <a:r>
              <a:rPr lang="en"/>
              <a:t>Depth mapping solutions</a:t>
            </a:r>
            <a:endParaRPr/>
          </a:p>
          <a:p>
            <a:pPr indent="-310832" lvl="1" marL="914400" rtl="0" algn="l">
              <a:spcBef>
                <a:spcPts val="0"/>
              </a:spcBef>
              <a:spcAft>
                <a:spcPts val="0"/>
              </a:spcAft>
              <a:buSzPct val="100000"/>
              <a:buChar char="-"/>
            </a:pPr>
            <a:r>
              <a:rPr lang="en"/>
              <a:t>UX Improvements</a:t>
            </a:r>
            <a:endParaRPr/>
          </a:p>
          <a:p>
            <a:pPr indent="-299085" lvl="2" marL="1371600" rtl="0" algn="l">
              <a:spcBef>
                <a:spcPts val="0"/>
              </a:spcBef>
              <a:spcAft>
                <a:spcPts val="0"/>
              </a:spcAft>
              <a:buSzPct val="100000"/>
              <a:buChar char="-"/>
            </a:pPr>
            <a:r>
              <a:rPr lang="en"/>
              <a:t>Speaker, LED indicator</a:t>
            </a:r>
            <a:endParaRPr/>
          </a:p>
          <a:p>
            <a:pPr indent="-299085" lvl="2" marL="1371600" rtl="0" algn="l">
              <a:spcBef>
                <a:spcPts val="0"/>
              </a:spcBef>
              <a:spcAft>
                <a:spcPts val="0"/>
              </a:spcAft>
              <a:buSzPct val="100000"/>
              <a:buChar char="-"/>
            </a:pPr>
            <a:r>
              <a:rPr lang="en"/>
              <a:t>User Display</a:t>
            </a:r>
            <a:endParaRPr/>
          </a:p>
        </p:txBody>
      </p:sp>
      <p:sp>
        <p:nvSpPr>
          <p:cNvPr id="1520" name="Google Shape;1520;p159"/>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CS Team</a:t>
            </a:r>
            <a:endParaRPr/>
          </a:p>
        </p:txBody>
      </p:sp>
      <p:pic>
        <p:nvPicPr>
          <p:cNvPr id="1521" name="Google Shape;1521;p159"/>
          <p:cNvPicPr preferRelativeResize="0"/>
          <p:nvPr/>
        </p:nvPicPr>
        <p:blipFill>
          <a:blip r:embed="rId3">
            <a:alphaModFix/>
          </a:blip>
          <a:stretch>
            <a:fillRect/>
          </a:stretch>
        </p:blipFill>
        <p:spPr>
          <a:xfrm>
            <a:off x="1729760" y="2894475"/>
            <a:ext cx="1500998" cy="20013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24"/>
          <p:cNvSpPr txBox="1"/>
          <p:nvPr>
            <p:ph idx="1" type="body"/>
          </p:nvPr>
        </p:nvSpPr>
        <p:spPr>
          <a:xfrm>
            <a:off x="80400" y="1371450"/>
            <a:ext cx="4261200" cy="3616200"/>
          </a:xfrm>
          <a:prstGeom prst="rect">
            <a:avLst/>
          </a:prstGeom>
        </p:spPr>
        <p:txBody>
          <a:bodyPr anchorCtr="0" anchor="t" bIns="91425" lIns="0" spcFirstLastPara="1" rIns="91425" wrap="square" tIns="91425">
            <a:normAutofit/>
          </a:bodyPr>
          <a:lstStyle/>
          <a:p>
            <a:pPr indent="-342900" lvl="0" marL="457200" rtl="0" algn="l">
              <a:spcBef>
                <a:spcPts val="0"/>
              </a:spcBef>
              <a:spcAft>
                <a:spcPts val="0"/>
              </a:spcAft>
              <a:buSzPts val="1800"/>
              <a:buChar char="-"/>
            </a:pPr>
            <a:r>
              <a:rPr lang="en"/>
              <a:t>Pi -&gt; Nano Migration</a:t>
            </a:r>
            <a:endParaRPr/>
          </a:p>
          <a:p>
            <a:pPr indent="-342900" lvl="0" marL="457200" rtl="0" algn="l">
              <a:spcBef>
                <a:spcPts val="0"/>
              </a:spcBef>
              <a:spcAft>
                <a:spcPts val="0"/>
              </a:spcAft>
              <a:buSzPts val="1800"/>
              <a:buChar char="-"/>
            </a:pPr>
            <a:r>
              <a:rPr lang="en"/>
              <a:t>Cloud Infrastructure</a:t>
            </a:r>
            <a:endParaRPr/>
          </a:p>
          <a:p>
            <a:pPr indent="-317500" lvl="1" marL="914400" rtl="0" algn="l">
              <a:spcBef>
                <a:spcPts val="0"/>
              </a:spcBef>
              <a:spcAft>
                <a:spcPts val="0"/>
              </a:spcAft>
              <a:buSzPts val="1400"/>
              <a:buChar char="-"/>
            </a:pPr>
            <a:r>
              <a:rPr lang="en"/>
              <a:t>Detection API successfully rebuilt</a:t>
            </a:r>
            <a:endParaRPr/>
          </a:p>
          <a:p>
            <a:pPr indent="-342900" lvl="0" marL="457200" rtl="0" algn="l">
              <a:spcBef>
                <a:spcPts val="0"/>
              </a:spcBef>
              <a:spcAft>
                <a:spcPts val="0"/>
              </a:spcAft>
              <a:buSzPts val="1800"/>
              <a:buChar char="-"/>
            </a:pPr>
            <a:r>
              <a:rPr lang="en"/>
              <a:t>Database </a:t>
            </a:r>
            <a:r>
              <a:rPr lang="en"/>
              <a:t>restoration</a:t>
            </a:r>
            <a:endParaRPr/>
          </a:p>
          <a:p>
            <a:pPr indent="-317500" lvl="1" marL="914400" rtl="0" algn="l">
              <a:spcBef>
                <a:spcPts val="0"/>
              </a:spcBef>
              <a:spcAft>
                <a:spcPts val="0"/>
              </a:spcAft>
              <a:buSzPts val="1400"/>
              <a:buChar char="-"/>
            </a:pPr>
            <a:r>
              <a:rPr lang="en"/>
              <a:t>Identified ~167 images from MySQL</a:t>
            </a:r>
            <a:endParaRPr/>
          </a:p>
          <a:p>
            <a:pPr indent="-317500" lvl="1" marL="914400" rtl="0" algn="l">
              <a:spcBef>
                <a:spcPts val="0"/>
              </a:spcBef>
              <a:spcAft>
                <a:spcPts val="0"/>
              </a:spcAft>
              <a:buSzPts val="1400"/>
              <a:buChar char="-"/>
            </a:pPr>
            <a:r>
              <a:rPr lang="en"/>
              <a:t>Working on recovery workflow ✅</a:t>
            </a:r>
            <a:endParaRPr/>
          </a:p>
        </p:txBody>
      </p:sp>
      <p:sp>
        <p:nvSpPr>
          <p:cNvPr id="1261" name="Google Shape;1261;p124"/>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Cloud</a:t>
            </a:r>
            <a:endParaRPr/>
          </a:p>
        </p:txBody>
      </p:sp>
      <p:pic>
        <p:nvPicPr>
          <p:cNvPr id="1262" name="Google Shape;1262;p124"/>
          <p:cNvPicPr preferRelativeResize="0"/>
          <p:nvPr/>
        </p:nvPicPr>
        <p:blipFill>
          <a:blip r:embed="rId3">
            <a:alphaModFix/>
          </a:blip>
          <a:stretch>
            <a:fillRect/>
          </a:stretch>
        </p:blipFill>
        <p:spPr>
          <a:xfrm>
            <a:off x="4312900" y="1554375"/>
            <a:ext cx="4497603" cy="2305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60"/>
          <p:cNvSpPr txBox="1"/>
          <p:nvPr>
            <p:ph idx="1" type="body"/>
          </p:nvPr>
        </p:nvSpPr>
        <p:spPr>
          <a:xfrm>
            <a:off x="317175" y="1371451"/>
            <a:ext cx="4261200" cy="3771900"/>
          </a:xfrm>
          <a:prstGeom prst="rect">
            <a:avLst/>
          </a:prstGeom>
        </p:spPr>
        <p:txBody>
          <a:bodyPr anchorCtr="0" anchor="t" bIns="91425" lIns="0" spcFirstLastPara="1" rIns="91425" wrap="square" tIns="91425">
            <a:normAutofit/>
          </a:bodyPr>
          <a:lstStyle/>
          <a:p>
            <a:pPr indent="-342900" lvl="0" marL="457200" rtl="0" algn="l">
              <a:spcBef>
                <a:spcPts val="0"/>
              </a:spcBef>
              <a:spcAft>
                <a:spcPts val="0"/>
              </a:spcAft>
              <a:buSzPts val="1800"/>
              <a:buChar char="○"/>
            </a:pPr>
            <a:r>
              <a:rPr lang="en"/>
              <a:t>Identified relevant dataset ⇒</a:t>
            </a:r>
            <a:endParaRPr/>
          </a:p>
        </p:txBody>
      </p:sp>
      <p:sp>
        <p:nvSpPr>
          <p:cNvPr id="1527" name="Google Shape;1527;p160"/>
          <p:cNvSpPr txBox="1"/>
          <p:nvPr>
            <p:ph idx="2" type="body"/>
          </p:nvPr>
        </p:nvSpPr>
        <p:spPr>
          <a:xfrm>
            <a:off x="4565625" y="1371456"/>
            <a:ext cx="4261200" cy="3771900"/>
          </a:xfrm>
          <a:prstGeom prst="rect">
            <a:avLst/>
          </a:prstGeom>
        </p:spPr>
        <p:txBody>
          <a:bodyPr anchorCtr="0" anchor="t" bIns="91425" lIns="0" spcFirstLastPara="1" rIns="91425" wrap="square" tIns="91425">
            <a:normAutofit fontScale="77500"/>
          </a:bodyPr>
          <a:lstStyle/>
          <a:p>
            <a:pPr indent="-317182" lvl="0" marL="457200" rtl="0" algn="l">
              <a:spcBef>
                <a:spcPts val="0"/>
              </a:spcBef>
              <a:spcAft>
                <a:spcPts val="0"/>
              </a:spcAft>
              <a:buSzPct val="100000"/>
              <a:buChar char="○"/>
            </a:pPr>
            <a:r>
              <a:rPr lang="en" u="sng">
                <a:solidFill>
                  <a:schemeClr val="accent1"/>
                </a:solidFill>
                <a:hlinkClick r:id="rId3">
                  <a:extLst>
                    <a:ext uri="{A12FA001-AC4F-418D-AE19-62706E023703}">
                      <ahyp:hlinkClr val="tx"/>
                    </a:ext>
                  </a:extLst>
                </a:hlinkClick>
              </a:rPr>
              <a:t>Roboflow Food Waste Detection Data set</a:t>
            </a:r>
            <a:r>
              <a:rPr lang="en"/>
              <a:t>:</a:t>
            </a:r>
            <a:endParaRPr/>
          </a:p>
          <a:p>
            <a:pPr indent="-297497" lvl="1" marL="914400" rtl="0" algn="l">
              <a:spcBef>
                <a:spcPts val="0"/>
              </a:spcBef>
              <a:spcAft>
                <a:spcPts val="0"/>
              </a:spcAft>
              <a:buSzPct val="100000"/>
              <a:buChar char="♮"/>
            </a:pPr>
            <a:r>
              <a:rPr lang="en"/>
              <a:t>Interesting, because the images are of actual food waste.</a:t>
            </a:r>
            <a:endParaRPr/>
          </a:p>
          <a:p>
            <a:pPr indent="-297497" lvl="1" marL="914400" rtl="0" algn="l">
              <a:spcBef>
                <a:spcPts val="0"/>
              </a:spcBef>
              <a:spcAft>
                <a:spcPts val="0"/>
              </a:spcAft>
              <a:buSzPct val="100000"/>
              <a:buChar char="♮"/>
            </a:pPr>
            <a:r>
              <a:rPr lang="en"/>
              <a:t>Bounding boxes are present to differentiate different food items in a single picture.</a:t>
            </a:r>
            <a:endParaRPr/>
          </a:p>
          <a:p>
            <a:pPr indent="-297497" lvl="1" marL="914400" rtl="0" algn="l">
              <a:spcBef>
                <a:spcPts val="0"/>
              </a:spcBef>
              <a:spcAft>
                <a:spcPts val="0"/>
              </a:spcAft>
              <a:buSzPct val="100000"/>
              <a:buChar char="♮"/>
            </a:pPr>
            <a:r>
              <a:rPr lang="en"/>
              <a:t>Bounding boxes look very tight.</a:t>
            </a:r>
            <a:endParaRPr/>
          </a:p>
          <a:p>
            <a:pPr indent="-297497" lvl="1" marL="914400" rtl="0" algn="l">
              <a:spcBef>
                <a:spcPts val="0"/>
              </a:spcBef>
              <a:spcAft>
                <a:spcPts val="0"/>
              </a:spcAft>
              <a:buSzPct val="100000"/>
              <a:buChar char="♮"/>
            </a:pPr>
            <a:r>
              <a:rPr lang="en"/>
              <a:t>39 different classes where same food item might have various forms of waste, example: egg waste can be egg shell, yolk, scrambled, whole, boiled, etc.</a:t>
            </a:r>
            <a:endParaRPr/>
          </a:p>
          <a:p>
            <a:pPr indent="-297497" lvl="1" marL="914400" rtl="0" algn="l">
              <a:spcBef>
                <a:spcPts val="0"/>
              </a:spcBef>
              <a:spcAft>
                <a:spcPts val="0"/>
              </a:spcAft>
              <a:buSzPct val="100000"/>
              <a:buChar char="♮"/>
            </a:pPr>
            <a:r>
              <a:rPr lang="en"/>
              <a:t>7,622 total images, 7.4k train, 261 valid, and 2 test. (When I look into ‘Dataset’, there are different versions of data); can be downloaded in different data formats.</a:t>
            </a:r>
            <a:endParaRPr/>
          </a:p>
          <a:p>
            <a:pPr indent="-297497" lvl="1" marL="914400" rtl="0" algn="l">
              <a:spcBef>
                <a:spcPts val="0"/>
              </a:spcBef>
              <a:spcAft>
                <a:spcPts val="0"/>
              </a:spcAft>
              <a:buSzPct val="100000"/>
              <a:buChar char="♮"/>
            </a:pPr>
            <a:r>
              <a:rPr lang="en"/>
              <a:t>6 classes are over represented – bone, vegetable, egg-shell, orange, orange peel, and apple with over 600 images.</a:t>
            </a:r>
            <a:endParaRPr/>
          </a:p>
          <a:p>
            <a:pPr indent="-297497" lvl="1" marL="914400" rtl="0" algn="l">
              <a:spcBef>
                <a:spcPts val="0"/>
              </a:spcBef>
              <a:spcAft>
                <a:spcPts val="0"/>
              </a:spcAft>
              <a:buSzPct val="100000"/>
              <a:buChar char="♮"/>
            </a:pPr>
            <a:r>
              <a:rPr lang="en"/>
              <a:t>10 more classes with &gt;100 images, 15 classes under represented with &lt;20 images.</a:t>
            </a:r>
            <a:endParaRPr/>
          </a:p>
          <a:p>
            <a:pPr indent="0" lvl="0" marL="0" rtl="0" algn="l">
              <a:spcBef>
                <a:spcPts val="1200"/>
              </a:spcBef>
              <a:spcAft>
                <a:spcPts val="1200"/>
              </a:spcAft>
              <a:buNone/>
            </a:pPr>
            <a:r>
              <a:t/>
            </a:r>
            <a:endParaRPr/>
          </a:p>
        </p:txBody>
      </p:sp>
      <p:sp>
        <p:nvSpPr>
          <p:cNvPr id="1528" name="Google Shape;1528;p160"/>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CV</a:t>
            </a:r>
            <a:r>
              <a:rPr lang="en"/>
              <a:t> Team</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161"/>
          <p:cNvSpPr txBox="1"/>
          <p:nvPr>
            <p:ph idx="1" type="body"/>
          </p:nvPr>
        </p:nvSpPr>
        <p:spPr>
          <a:xfrm>
            <a:off x="310900" y="1371600"/>
            <a:ext cx="8520600" cy="3771900"/>
          </a:xfrm>
          <a:prstGeom prst="rect">
            <a:avLst/>
          </a:prstGeom>
        </p:spPr>
        <p:txBody>
          <a:bodyPr anchorCtr="0" anchor="t" bIns="91425" lIns="0" spcFirstLastPara="1" rIns="91425" wrap="square" tIns="91425">
            <a:normAutofit fontScale="92500" lnSpcReduction="20000"/>
          </a:bodyPr>
          <a:lstStyle/>
          <a:p>
            <a:pPr indent="0" lvl="0" marL="0" rtl="0" algn="l">
              <a:lnSpc>
                <a:spcPct val="100000"/>
              </a:lnSpc>
              <a:spcBef>
                <a:spcPts val="0"/>
              </a:spcBef>
              <a:spcAft>
                <a:spcPts val="0"/>
              </a:spcAft>
              <a:buClr>
                <a:schemeClr val="dk1"/>
              </a:buClr>
              <a:buSzPct val="91666"/>
              <a:buFont typeface="Arial"/>
              <a:buNone/>
            </a:pPr>
            <a:r>
              <a:rPr b="1" lang="en" sz="1200">
                <a:solidFill>
                  <a:schemeClr val="dk1"/>
                </a:solidFill>
                <a:highlight>
                  <a:schemeClr val="lt1"/>
                </a:highlight>
                <a:latin typeface="Arial"/>
                <a:ea typeface="Arial"/>
                <a:cs typeface="Arial"/>
                <a:sym typeface="Arial"/>
              </a:rPr>
              <a:t>Objective 1:</a:t>
            </a:r>
            <a:endParaRPr b="1" sz="1200">
              <a:solidFill>
                <a:schemeClr val="dk1"/>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chemeClr val="dk1"/>
              </a:buClr>
              <a:buSzPct val="91666"/>
              <a:buFont typeface="Arial"/>
              <a:buNone/>
            </a:pPr>
            <a:r>
              <a:t/>
            </a:r>
            <a:endParaRPr b="1" sz="1200">
              <a:solidFill>
                <a:schemeClr val="dk1"/>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chemeClr val="dk1"/>
              </a:buClr>
              <a:buSzPct val="91666"/>
              <a:buFont typeface="Arial"/>
              <a:buNone/>
            </a:pPr>
            <a:r>
              <a:rPr b="1" lang="en" sz="1200">
                <a:solidFill>
                  <a:schemeClr val="dk1"/>
                </a:solidFill>
                <a:highlight>
                  <a:schemeClr val="lt1"/>
                </a:highlight>
                <a:latin typeface="Arial"/>
                <a:ea typeface="Arial"/>
                <a:cs typeface="Arial"/>
                <a:sym typeface="Arial"/>
              </a:rPr>
              <a:t>Systematic Literature review of Studies Measuring FLW </a:t>
            </a:r>
            <a:r>
              <a:rPr lang="en" sz="1200">
                <a:solidFill>
                  <a:schemeClr val="dk1"/>
                </a:solidFill>
                <a:highlight>
                  <a:schemeClr val="lt1"/>
                </a:highlight>
                <a:latin typeface="Arial"/>
                <a:ea typeface="Arial"/>
                <a:cs typeface="Arial"/>
                <a:sym typeface="Arial"/>
              </a:rPr>
              <a:t>(literature collection, organization, and analysis) - perform an exhaustive literature search to identify all academic studies measuring home food loss and waste (FLW), document these measurements in a spreadsheet and organize data.</a:t>
            </a:r>
            <a:endParaRPr sz="1200">
              <a:solidFill>
                <a:schemeClr val="dk1"/>
              </a:solidFill>
              <a:highlight>
                <a:schemeClr val="lt1"/>
              </a:highlight>
              <a:latin typeface="Arial"/>
              <a:ea typeface="Arial"/>
              <a:cs typeface="Arial"/>
              <a:sym typeface="Arial"/>
            </a:endParaRPr>
          </a:p>
          <a:p>
            <a:pPr indent="0" lvl="0" marL="342900" rtl="0" algn="l">
              <a:lnSpc>
                <a:spcPct val="100000"/>
              </a:lnSpc>
              <a:spcBef>
                <a:spcPts val="0"/>
              </a:spcBef>
              <a:spcAft>
                <a:spcPts val="0"/>
              </a:spcAft>
              <a:buClr>
                <a:schemeClr val="dk1"/>
              </a:buClr>
              <a:buSzPct val="91666"/>
              <a:buFont typeface="Arial"/>
              <a:buNone/>
            </a:pPr>
            <a:r>
              <a:t/>
            </a:r>
            <a:endParaRPr b="1" sz="1200">
              <a:solidFill>
                <a:schemeClr val="dk1"/>
              </a:solidFill>
              <a:highlight>
                <a:schemeClr val="lt1"/>
              </a:highlight>
              <a:latin typeface="Arial"/>
              <a:ea typeface="Arial"/>
              <a:cs typeface="Arial"/>
              <a:sym typeface="Arial"/>
            </a:endParaRPr>
          </a:p>
          <a:p>
            <a:pPr indent="0" lvl="0" marL="342900" rtl="0" algn="l">
              <a:lnSpc>
                <a:spcPct val="100000"/>
              </a:lnSpc>
              <a:spcBef>
                <a:spcPts val="0"/>
              </a:spcBef>
              <a:spcAft>
                <a:spcPts val="0"/>
              </a:spcAft>
              <a:buClr>
                <a:schemeClr val="dk1"/>
              </a:buClr>
              <a:buSzPct val="91666"/>
              <a:buFont typeface="Arial"/>
              <a:buNone/>
            </a:pPr>
            <a:r>
              <a:rPr b="1" lang="en" sz="1200">
                <a:solidFill>
                  <a:schemeClr val="dk1"/>
                </a:solidFill>
                <a:highlight>
                  <a:schemeClr val="lt1"/>
                </a:highlight>
                <a:latin typeface="Arial"/>
                <a:ea typeface="Arial"/>
                <a:cs typeface="Arial"/>
                <a:sym typeface="Arial"/>
              </a:rPr>
              <a:t>To inform</a:t>
            </a:r>
            <a:r>
              <a:rPr lang="en" sz="1200">
                <a:solidFill>
                  <a:schemeClr val="dk1"/>
                </a:solidFill>
                <a:highlight>
                  <a:schemeClr val="lt1"/>
                </a:highlight>
                <a:latin typeface="Arial"/>
                <a:ea typeface="Arial"/>
                <a:cs typeface="Arial"/>
                <a:sym typeface="Arial"/>
              </a:rPr>
              <a:t> landscape study: We will perform a landscape study with specific attention to gaps in literature </a:t>
            </a:r>
            <a:endParaRPr sz="1200">
              <a:solidFill>
                <a:schemeClr val="dk1"/>
              </a:solidFill>
              <a:highlight>
                <a:schemeClr val="lt1"/>
              </a:highlight>
              <a:latin typeface="Arial"/>
              <a:ea typeface="Arial"/>
              <a:cs typeface="Arial"/>
              <a:sym typeface="Arial"/>
            </a:endParaRPr>
          </a:p>
          <a:p>
            <a:pPr indent="-299085" lvl="1" marL="1371600" rtl="0" algn="l">
              <a:spcBef>
                <a:spcPts val="1200"/>
              </a:spcBef>
              <a:spcAft>
                <a:spcPts val="0"/>
              </a:spcAft>
              <a:buClr>
                <a:schemeClr val="dk1"/>
              </a:buClr>
              <a:buSzPct val="100000"/>
              <a:buFont typeface="Arial"/>
              <a:buChar char="○"/>
            </a:pPr>
            <a:r>
              <a:rPr b="1" lang="en" sz="1200">
                <a:solidFill>
                  <a:schemeClr val="dk1"/>
                </a:solidFill>
                <a:latin typeface="Arial"/>
                <a:ea typeface="Arial"/>
                <a:cs typeface="Arial"/>
                <a:sym typeface="Arial"/>
              </a:rPr>
              <a:t>Quantification and Data Accuracy </a:t>
            </a:r>
            <a:r>
              <a:rPr lang="en" sz="1200">
                <a:solidFill>
                  <a:schemeClr val="dk1"/>
                </a:solidFill>
                <a:latin typeface="Arial"/>
                <a:ea typeface="Arial"/>
                <a:cs typeface="Arial"/>
                <a:sym typeface="Arial"/>
              </a:rPr>
              <a:t>(there is a need for the development of more robust and accurate techniques for the quantification of household food waste).</a:t>
            </a:r>
            <a:endParaRPr sz="1200">
              <a:solidFill>
                <a:schemeClr val="dk1"/>
              </a:solidFill>
              <a:latin typeface="Arial"/>
              <a:ea typeface="Arial"/>
              <a:cs typeface="Arial"/>
              <a:sym typeface="Arial"/>
            </a:endParaRPr>
          </a:p>
          <a:p>
            <a:pPr indent="-299085" lvl="1" marL="1371600" rtl="0" algn="l">
              <a:spcBef>
                <a:spcPts val="0"/>
              </a:spcBef>
              <a:spcAft>
                <a:spcPts val="0"/>
              </a:spcAft>
              <a:buClr>
                <a:schemeClr val="dk1"/>
              </a:buClr>
              <a:buSzPct val="100000"/>
              <a:buFont typeface="Arial"/>
              <a:buChar char="○"/>
            </a:pPr>
            <a:r>
              <a:rPr b="1" lang="en" sz="1200">
                <a:solidFill>
                  <a:schemeClr val="dk1"/>
                </a:solidFill>
                <a:latin typeface="Arial"/>
                <a:ea typeface="Arial"/>
                <a:cs typeface="Arial"/>
                <a:sym typeface="Arial"/>
              </a:rPr>
              <a:t>Region and Socio-economic Diversity </a:t>
            </a:r>
            <a:r>
              <a:rPr lang="en" sz="1200">
                <a:solidFill>
                  <a:schemeClr val="dk1"/>
                </a:solidFill>
                <a:latin typeface="Arial"/>
                <a:ea typeface="Arial"/>
                <a:cs typeface="Arial"/>
                <a:sym typeface="Arial"/>
              </a:rPr>
              <a:t>(</a:t>
            </a:r>
            <a:r>
              <a:rPr lang="en" sz="1200">
                <a:solidFill>
                  <a:schemeClr val="dk1"/>
                </a:solidFill>
                <a:highlight>
                  <a:schemeClr val="lt1"/>
                </a:highlight>
                <a:latin typeface="Arial"/>
                <a:ea typeface="Arial"/>
                <a:cs typeface="Arial"/>
                <a:sym typeface="Arial"/>
              </a:rPr>
              <a:t>demographic makeup of participants in each prior study)</a:t>
            </a:r>
            <a:endParaRPr b="1" sz="1200">
              <a:solidFill>
                <a:schemeClr val="dk1"/>
              </a:solidFill>
              <a:latin typeface="Arial"/>
              <a:ea typeface="Arial"/>
              <a:cs typeface="Arial"/>
              <a:sym typeface="Arial"/>
            </a:endParaRPr>
          </a:p>
          <a:p>
            <a:pPr indent="-299085" lvl="1" marL="1371600" rtl="0" algn="l">
              <a:spcBef>
                <a:spcPts val="0"/>
              </a:spcBef>
              <a:spcAft>
                <a:spcPts val="0"/>
              </a:spcAft>
              <a:buClr>
                <a:schemeClr val="dk1"/>
              </a:buClr>
              <a:buSzPct val="100000"/>
              <a:buFont typeface="Arial"/>
              <a:buChar char="○"/>
            </a:pPr>
            <a:r>
              <a:rPr b="1" lang="en" sz="1200">
                <a:solidFill>
                  <a:schemeClr val="dk1"/>
                </a:solidFill>
                <a:latin typeface="Arial"/>
                <a:ea typeface="Arial"/>
                <a:cs typeface="Arial"/>
                <a:sym typeface="Arial"/>
              </a:rPr>
              <a:t>Waste Composition </a:t>
            </a:r>
            <a:r>
              <a:rPr lang="en" sz="1200">
                <a:solidFill>
                  <a:schemeClr val="dk1"/>
                </a:solidFill>
                <a:latin typeface="Arial"/>
                <a:ea typeface="Arial"/>
                <a:cs typeface="Arial"/>
                <a:sym typeface="Arial"/>
              </a:rPr>
              <a:t>(specific types and amounts of food being wasted need to be understood better. </a:t>
            </a:r>
            <a:endParaRPr sz="1200">
              <a:solidFill>
                <a:schemeClr val="dk1"/>
              </a:solidFill>
              <a:latin typeface="Arial"/>
              <a:ea typeface="Arial"/>
              <a:cs typeface="Arial"/>
              <a:sym typeface="Arial"/>
            </a:endParaRPr>
          </a:p>
          <a:p>
            <a:pPr indent="-299085" lvl="1" marL="1371600" rtl="0" algn="l">
              <a:spcBef>
                <a:spcPts val="0"/>
              </a:spcBef>
              <a:spcAft>
                <a:spcPts val="0"/>
              </a:spcAft>
              <a:buClr>
                <a:schemeClr val="dk1"/>
              </a:buClr>
              <a:buSzPct val="100000"/>
              <a:buFont typeface="Arial"/>
              <a:buChar char="○"/>
            </a:pPr>
            <a:r>
              <a:rPr lang="en" sz="1200">
                <a:solidFill>
                  <a:schemeClr val="dk1"/>
                </a:solidFill>
                <a:latin typeface="Arial"/>
                <a:ea typeface="Arial"/>
                <a:cs typeface="Arial"/>
                <a:sym typeface="Arial"/>
              </a:rPr>
              <a:t>Knowing whether waste is primarily consisting of perishable fruits and vegetables, meat products, or packaged goods can provide insight into possible interventions).</a:t>
            </a:r>
            <a:endParaRPr b="1" sz="1200">
              <a:solidFill>
                <a:schemeClr val="dk1"/>
              </a:solidFill>
              <a:latin typeface="Arial"/>
              <a:ea typeface="Arial"/>
              <a:cs typeface="Arial"/>
              <a:sym typeface="Arial"/>
            </a:endParaRPr>
          </a:p>
          <a:p>
            <a:pPr indent="-299085" lvl="1" marL="1371600" rtl="0" algn="l">
              <a:spcBef>
                <a:spcPts val="0"/>
              </a:spcBef>
              <a:spcAft>
                <a:spcPts val="0"/>
              </a:spcAft>
              <a:buClr>
                <a:schemeClr val="dk1"/>
              </a:buClr>
              <a:buSzPct val="100000"/>
              <a:buFont typeface="Arial"/>
              <a:buChar char="○"/>
            </a:pPr>
            <a:r>
              <a:rPr b="1" lang="en" sz="1200">
                <a:solidFill>
                  <a:schemeClr val="dk1"/>
                </a:solidFill>
                <a:latin typeface="Arial"/>
                <a:ea typeface="Arial"/>
                <a:cs typeface="Arial"/>
                <a:sym typeface="Arial"/>
              </a:rPr>
              <a:t>Contextual Factors </a:t>
            </a:r>
            <a:r>
              <a:rPr lang="en" sz="1200">
                <a:solidFill>
                  <a:schemeClr val="dk1"/>
                </a:solidFill>
                <a:latin typeface="Arial"/>
                <a:ea typeface="Arial"/>
                <a:cs typeface="Arial"/>
                <a:sym typeface="Arial"/>
              </a:rPr>
              <a:t>(household size, urban versus rural location, cultural habits, and dietary preferences, government assistance, etc).</a:t>
            </a:r>
            <a:endParaRPr b="1" sz="1200">
              <a:solidFill>
                <a:schemeClr val="dk1"/>
              </a:solidFill>
              <a:latin typeface="Arial"/>
              <a:ea typeface="Arial"/>
              <a:cs typeface="Arial"/>
              <a:sym typeface="Arial"/>
            </a:endParaRPr>
          </a:p>
          <a:p>
            <a:pPr indent="-299085" lvl="1" marL="1371600" rtl="0" algn="l">
              <a:spcBef>
                <a:spcPts val="0"/>
              </a:spcBef>
              <a:spcAft>
                <a:spcPts val="0"/>
              </a:spcAft>
              <a:buClr>
                <a:schemeClr val="dk1"/>
              </a:buClr>
              <a:buSzPct val="100000"/>
              <a:buFont typeface="Arial"/>
              <a:buChar char="○"/>
            </a:pPr>
            <a:r>
              <a:rPr b="1" lang="en" sz="1200">
                <a:solidFill>
                  <a:schemeClr val="dk1"/>
                </a:solidFill>
                <a:latin typeface="Arial"/>
                <a:ea typeface="Arial"/>
                <a:cs typeface="Arial"/>
                <a:sym typeface="Arial"/>
              </a:rPr>
              <a:t>Behavioral Insights </a:t>
            </a:r>
            <a:r>
              <a:rPr lang="en" sz="1200">
                <a:solidFill>
                  <a:schemeClr val="dk1"/>
                </a:solidFill>
                <a:latin typeface="Arial"/>
                <a:ea typeface="Arial"/>
                <a:cs typeface="Arial"/>
                <a:sym typeface="Arial"/>
              </a:rPr>
              <a:t>(behaviors and attitudes towards food waste is essential for devising effective strategies for waste reduction).</a:t>
            </a:r>
            <a:endParaRPr sz="1200">
              <a:solidFill>
                <a:schemeClr val="dk1"/>
              </a:solidFill>
              <a:highlight>
                <a:schemeClr val="lt1"/>
              </a:highlight>
              <a:latin typeface="Arial"/>
              <a:ea typeface="Arial"/>
              <a:cs typeface="Arial"/>
              <a:sym typeface="Arial"/>
            </a:endParaRPr>
          </a:p>
          <a:p>
            <a:pPr indent="0" lvl="0" marL="342900" rtl="0" algn="l">
              <a:lnSpc>
                <a:spcPct val="100000"/>
              </a:lnSpc>
              <a:spcBef>
                <a:spcPts val="1200"/>
              </a:spcBef>
              <a:spcAft>
                <a:spcPts val="0"/>
              </a:spcAft>
              <a:buClr>
                <a:schemeClr val="dk1"/>
              </a:buClr>
              <a:buSzPct val="91666"/>
              <a:buFont typeface="Arial"/>
              <a:buNone/>
            </a:pPr>
            <a:r>
              <a:rPr b="1" lang="en" sz="1200">
                <a:solidFill>
                  <a:schemeClr val="dk1"/>
                </a:solidFill>
                <a:highlight>
                  <a:schemeClr val="lt1"/>
                </a:highlight>
                <a:latin typeface="Arial"/>
                <a:ea typeface="Arial"/>
                <a:cs typeface="Arial"/>
                <a:sym typeface="Arial"/>
              </a:rPr>
              <a:t>To inform </a:t>
            </a:r>
            <a:r>
              <a:rPr lang="en" sz="1200">
                <a:solidFill>
                  <a:schemeClr val="dk1"/>
                </a:solidFill>
                <a:latin typeface="Arial"/>
                <a:ea typeface="Arial"/>
                <a:cs typeface="Arial"/>
                <a:sym typeface="Arial"/>
              </a:rPr>
              <a:t>cross-study normalization of measurements</a:t>
            </a:r>
            <a:endParaRPr sz="1200">
              <a:solidFill>
                <a:schemeClr val="dk1"/>
              </a:solidFill>
              <a:highlight>
                <a:schemeClr val="lt1"/>
              </a:highlight>
              <a:latin typeface="Arial"/>
              <a:ea typeface="Arial"/>
              <a:cs typeface="Arial"/>
              <a:sym typeface="Arial"/>
            </a:endParaRPr>
          </a:p>
          <a:p>
            <a:pPr indent="0" lvl="0" marL="342900" rtl="0" algn="l">
              <a:lnSpc>
                <a:spcPct val="100000"/>
              </a:lnSpc>
              <a:spcBef>
                <a:spcPts val="0"/>
              </a:spcBef>
              <a:spcAft>
                <a:spcPts val="0"/>
              </a:spcAft>
              <a:buClr>
                <a:schemeClr val="dk1"/>
              </a:buClr>
              <a:buSzPct val="91666"/>
              <a:buFont typeface="Arial"/>
              <a:buNone/>
            </a:pPr>
            <a:r>
              <a:t/>
            </a:r>
            <a:endParaRPr b="1" sz="1200">
              <a:solidFill>
                <a:schemeClr val="dk1"/>
              </a:solidFill>
              <a:highlight>
                <a:schemeClr val="lt1"/>
              </a:highlight>
              <a:latin typeface="Arial"/>
              <a:ea typeface="Arial"/>
              <a:cs typeface="Arial"/>
              <a:sym typeface="Arial"/>
            </a:endParaRPr>
          </a:p>
          <a:p>
            <a:pPr indent="0" lvl="0" marL="342900" rtl="0" algn="l">
              <a:lnSpc>
                <a:spcPct val="100000"/>
              </a:lnSpc>
              <a:spcBef>
                <a:spcPts val="0"/>
              </a:spcBef>
              <a:spcAft>
                <a:spcPts val="0"/>
              </a:spcAft>
              <a:buClr>
                <a:schemeClr val="dk1"/>
              </a:buClr>
              <a:buSzPct val="91666"/>
              <a:buFont typeface="Arial"/>
              <a:buNone/>
            </a:pPr>
            <a:r>
              <a:rPr b="1" lang="en" sz="1200">
                <a:solidFill>
                  <a:schemeClr val="dk1"/>
                </a:solidFill>
                <a:highlight>
                  <a:schemeClr val="lt1"/>
                </a:highlight>
                <a:latin typeface="Arial"/>
                <a:ea typeface="Arial"/>
                <a:cs typeface="Arial"/>
                <a:sym typeface="Arial"/>
              </a:rPr>
              <a:t>To inform </a:t>
            </a:r>
            <a:r>
              <a:rPr lang="en" sz="1200">
                <a:solidFill>
                  <a:schemeClr val="dk1"/>
                </a:solidFill>
                <a:highlight>
                  <a:schemeClr val="lt1"/>
                </a:highlight>
                <a:latin typeface="Arial"/>
                <a:ea typeface="Arial"/>
                <a:cs typeface="Arial"/>
                <a:sym typeface="Arial"/>
              </a:rPr>
              <a:t>journal articles and educational pieces</a:t>
            </a:r>
            <a:endParaRPr sz="1200">
              <a:solidFill>
                <a:schemeClr val="dk1"/>
              </a:solidFill>
              <a:highlight>
                <a:schemeClr val="lt1"/>
              </a:highlight>
              <a:latin typeface="Arial"/>
              <a:ea typeface="Arial"/>
              <a:cs typeface="Arial"/>
              <a:sym typeface="Arial"/>
            </a:endParaRPr>
          </a:p>
          <a:p>
            <a:pPr indent="0" lvl="0" marL="0" rtl="0" algn="l">
              <a:spcBef>
                <a:spcPts val="0"/>
              </a:spcBef>
              <a:spcAft>
                <a:spcPts val="1200"/>
              </a:spcAft>
              <a:buNone/>
            </a:pPr>
            <a:r>
              <a:t/>
            </a:r>
            <a:endParaRPr/>
          </a:p>
        </p:txBody>
      </p:sp>
      <p:sp>
        <p:nvSpPr>
          <p:cNvPr id="1534" name="Google Shape;1534;p161"/>
          <p:cNvSpPr txBox="1"/>
          <p:nvPr>
            <p:ph idx="2"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Lit Team</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162"/>
          <p:cNvSpPr txBox="1"/>
          <p:nvPr>
            <p:ph idx="1" type="body"/>
          </p:nvPr>
        </p:nvSpPr>
        <p:spPr>
          <a:xfrm>
            <a:off x="317175" y="1371451"/>
            <a:ext cx="4261200" cy="3771900"/>
          </a:xfrm>
          <a:prstGeom prst="rect">
            <a:avLst/>
          </a:prstGeom>
        </p:spPr>
        <p:txBody>
          <a:bodyPr anchorCtr="0" anchor="t" bIns="91425" lIns="0" spcFirstLastPara="1" rIns="91425" wrap="square" tIns="91425">
            <a:normAutofit/>
          </a:bodyPr>
          <a:lstStyle/>
          <a:p>
            <a:pPr indent="-342900" lvl="0" marL="457200" rtl="0" algn="l">
              <a:spcBef>
                <a:spcPts val="0"/>
              </a:spcBef>
              <a:spcAft>
                <a:spcPts val="0"/>
              </a:spcAft>
              <a:buSzPts val="1800"/>
              <a:buChar char="○"/>
            </a:pPr>
            <a:r>
              <a:rPr lang="en"/>
              <a:t>Identified guiding research questions </a:t>
            </a:r>
            <a:endParaRPr/>
          </a:p>
          <a:p>
            <a:pPr indent="-342900" lvl="0" marL="457200" rtl="0" algn="l">
              <a:spcBef>
                <a:spcPts val="0"/>
              </a:spcBef>
              <a:spcAft>
                <a:spcPts val="0"/>
              </a:spcAft>
              <a:buSzPts val="1800"/>
              <a:buChar char="○"/>
            </a:pPr>
            <a:r>
              <a:rPr lang="en"/>
              <a:t>Zotero workshop for undergraduates </a:t>
            </a:r>
            <a:endParaRPr/>
          </a:p>
          <a:p>
            <a:pPr indent="-342900" lvl="0" marL="457200" rtl="0" algn="l">
              <a:spcBef>
                <a:spcPts val="0"/>
              </a:spcBef>
              <a:spcAft>
                <a:spcPts val="0"/>
              </a:spcAft>
              <a:buSzPts val="1800"/>
              <a:buChar char="○"/>
            </a:pPr>
            <a:r>
              <a:rPr lang="en"/>
              <a:t>Located databases and search terms to find articles </a:t>
            </a:r>
            <a:endParaRPr/>
          </a:p>
          <a:p>
            <a:pPr indent="-342900" lvl="0" marL="457200" rtl="0" algn="l">
              <a:spcBef>
                <a:spcPts val="0"/>
              </a:spcBef>
              <a:spcAft>
                <a:spcPts val="0"/>
              </a:spcAft>
              <a:buSzPts val="1800"/>
              <a:buChar char="○"/>
            </a:pPr>
            <a:r>
              <a:rPr lang="en"/>
              <a:t>Working towards a final excel skeleton for data collection</a:t>
            </a:r>
            <a:endParaRPr/>
          </a:p>
          <a:p>
            <a:pPr indent="-317500" lvl="1" marL="914400" rtl="0" algn="l">
              <a:spcBef>
                <a:spcPts val="0"/>
              </a:spcBef>
              <a:spcAft>
                <a:spcPts val="0"/>
              </a:spcAft>
              <a:buSzPts val="1400"/>
              <a:buChar char="♮"/>
            </a:pPr>
            <a:r>
              <a:rPr lang="en"/>
              <a:t>Both students created a sample excel spreadsheet with data points </a:t>
            </a:r>
            <a:endParaRPr/>
          </a:p>
          <a:p>
            <a:pPr indent="-317500" lvl="1" marL="914400" rtl="0" algn="l">
              <a:spcBef>
                <a:spcPts val="0"/>
              </a:spcBef>
              <a:spcAft>
                <a:spcPts val="0"/>
              </a:spcAft>
              <a:buSzPts val="1400"/>
              <a:buChar char="♮"/>
            </a:pPr>
            <a:r>
              <a:rPr lang="en"/>
              <a:t>Janita is working towards merging both excel files </a:t>
            </a:r>
            <a:endParaRPr/>
          </a:p>
        </p:txBody>
      </p:sp>
      <p:sp>
        <p:nvSpPr>
          <p:cNvPr id="1540" name="Google Shape;1540;p162"/>
          <p:cNvSpPr txBox="1"/>
          <p:nvPr>
            <p:ph idx="2" type="body"/>
          </p:nvPr>
        </p:nvSpPr>
        <p:spPr>
          <a:xfrm>
            <a:off x="4565625" y="1371456"/>
            <a:ext cx="4261200" cy="3771900"/>
          </a:xfrm>
          <a:prstGeom prst="rect">
            <a:avLst/>
          </a:prstGeom>
        </p:spPr>
        <p:txBody>
          <a:bodyPr anchorCtr="0" anchor="t" bIns="91425" lIns="0" spcFirstLastPara="1" rIns="91425" wrap="square" tIns="91425">
            <a:normAutofit/>
          </a:bodyPr>
          <a:lstStyle/>
          <a:p>
            <a:pPr indent="-342900" lvl="0" marL="457200" rtl="0" algn="l">
              <a:spcBef>
                <a:spcPts val="0"/>
              </a:spcBef>
              <a:spcAft>
                <a:spcPts val="0"/>
              </a:spcAft>
              <a:buSzPts val="1800"/>
              <a:buChar char="○"/>
            </a:pPr>
            <a:r>
              <a:rPr lang="en"/>
              <a:t>M and valeria’s accomplishments: </a:t>
            </a:r>
            <a:endParaRPr/>
          </a:p>
          <a:p>
            <a:pPr indent="-317500" lvl="1" marL="914400" rtl="0" algn="l">
              <a:spcBef>
                <a:spcPts val="0"/>
              </a:spcBef>
              <a:spcAft>
                <a:spcPts val="0"/>
              </a:spcAft>
              <a:buSzPts val="1400"/>
              <a:buChar char="♮"/>
            </a:pPr>
            <a:r>
              <a:rPr lang="en"/>
              <a:t>Finished initial readings i.e., proposal, “Missing Food? Missing Data”, and Literature Search Data Collection Criteria</a:t>
            </a:r>
            <a:endParaRPr/>
          </a:p>
          <a:p>
            <a:pPr indent="-317500" lvl="1" marL="914400" rtl="0" algn="l">
              <a:spcBef>
                <a:spcPts val="0"/>
              </a:spcBef>
              <a:spcAft>
                <a:spcPts val="0"/>
              </a:spcAft>
              <a:buSzPts val="1400"/>
              <a:buChar char="♮"/>
            </a:pPr>
            <a:r>
              <a:rPr lang="en"/>
              <a:t>Worked on creating an excel spreadsheet for data collection</a:t>
            </a:r>
            <a:endParaRPr/>
          </a:p>
          <a:p>
            <a:pPr indent="-317500" lvl="1" marL="914400" rtl="0" algn="l">
              <a:spcBef>
                <a:spcPts val="0"/>
              </a:spcBef>
              <a:spcAft>
                <a:spcPts val="0"/>
              </a:spcAft>
              <a:buSzPts val="1400"/>
              <a:buChar char="♮"/>
            </a:pPr>
            <a:r>
              <a:rPr lang="en"/>
              <a:t>Started recording existing literature on household food waste </a:t>
            </a:r>
            <a:endParaRPr/>
          </a:p>
          <a:p>
            <a:pPr indent="-317500" lvl="1" marL="914400" rtl="0" algn="l">
              <a:spcBef>
                <a:spcPts val="0"/>
              </a:spcBef>
              <a:spcAft>
                <a:spcPts val="0"/>
              </a:spcAft>
              <a:buSzPts val="1400"/>
              <a:buChar char="♮"/>
            </a:pPr>
            <a:r>
              <a:rPr lang="en"/>
              <a:t>Valeria is responsible for data collection from 2017-2023 and M is responsible for 2010-2016</a:t>
            </a:r>
            <a:endParaRPr/>
          </a:p>
          <a:p>
            <a:pPr indent="0" lvl="0" marL="0" rtl="0" algn="l">
              <a:spcBef>
                <a:spcPts val="1200"/>
              </a:spcBef>
              <a:spcAft>
                <a:spcPts val="1200"/>
              </a:spcAft>
              <a:buNone/>
            </a:pPr>
            <a:r>
              <a:t/>
            </a:r>
            <a:endParaRPr/>
          </a:p>
        </p:txBody>
      </p:sp>
      <p:sp>
        <p:nvSpPr>
          <p:cNvPr id="1541" name="Google Shape;1541;p162"/>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Lit</a:t>
            </a:r>
            <a:r>
              <a:rPr lang="en"/>
              <a:t> Team</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graphicFrame>
        <p:nvGraphicFramePr>
          <p:cNvPr id="1546" name="Google Shape;1546;p163"/>
          <p:cNvGraphicFramePr/>
          <p:nvPr/>
        </p:nvGraphicFramePr>
        <p:xfrm>
          <a:off x="954560" y="928987"/>
          <a:ext cx="3000000" cy="3000000"/>
        </p:xfrm>
        <a:graphic>
          <a:graphicData uri="http://schemas.openxmlformats.org/drawingml/2006/table">
            <a:tbl>
              <a:tblPr bandRow="1" firstRow="1">
                <a:noFill/>
                <a:tableStyleId>{E4739052-277A-4C8E-9C1B-2A71692DED20}</a:tableStyleId>
              </a:tblPr>
              <a:tblGrid>
                <a:gridCol w="1700400"/>
                <a:gridCol w="1895400"/>
                <a:gridCol w="1538400"/>
                <a:gridCol w="2465175"/>
              </a:tblGrid>
              <a:tr h="414475">
                <a:tc>
                  <a:txBody>
                    <a:bodyPr/>
                    <a:lstStyle/>
                    <a:p>
                      <a:pPr indent="0" lvl="0" marL="0" marR="0" rtl="0" algn="l">
                        <a:spcBef>
                          <a:spcPts val="0"/>
                        </a:spcBef>
                        <a:spcAft>
                          <a:spcPts val="0"/>
                        </a:spcAft>
                        <a:buNone/>
                      </a:pPr>
                      <a:r>
                        <a:rPr lang="en" sz="1400" u="none" cap="none" strike="noStrike"/>
                        <a:t>Company</a:t>
                      </a:r>
                      <a:endParaRPr sz="1100"/>
                    </a:p>
                  </a:txBody>
                  <a:tcPr marT="34300" marB="34300" marR="68600" marL="68600"/>
                </a:tc>
                <a:tc>
                  <a:txBody>
                    <a:bodyPr/>
                    <a:lstStyle/>
                    <a:p>
                      <a:pPr indent="0" lvl="0" marL="0" marR="0" rtl="0" algn="l">
                        <a:spcBef>
                          <a:spcPts val="0"/>
                        </a:spcBef>
                        <a:spcAft>
                          <a:spcPts val="0"/>
                        </a:spcAft>
                        <a:buNone/>
                      </a:pPr>
                      <a:r>
                        <a:rPr lang="en" sz="1400"/>
                        <a:t>Bin Name</a:t>
                      </a:r>
                      <a:endParaRPr sz="1100"/>
                    </a:p>
                  </a:txBody>
                  <a:tcPr marT="34300" marB="34300" marR="68600" marL="68600"/>
                </a:tc>
                <a:tc>
                  <a:txBody>
                    <a:bodyPr/>
                    <a:lstStyle/>
                    <a:p>
                      <a:pPr indent="0" lvl="0" marL="0" marR="0" rtl="0" algn="l">
                        <a:spcBef>
                          <a:spcPts val="0"/>
                        </a:spcBef>
                        <a:spcAft>
                          <a:spcPts val="0"/>
                        </a:spcAft>
                        <a:buNone/>
                      </a:pPr>
                      <a:r>
                        <a:rPr lang="en" sz="1400"/>
                        <a:t>Cost of the bin</a:t>
                      </a:r>
                      <a:endParaRPr sz="1100"/>
                    </a:p>
                  </a:txBody>
                  <a:tcPr marT="34300" marB="34300" marR="68600" marL="68600"/>
                </a:tc>
                <a:tc>
                  <a:txBody>
                    <a:bodyPr/>
                    <a:lstStyle/>
                    <a:p>
                      <a:pPr indent="0" lvl="0" marL="0" marR="0" rtl="0" algn="l">
                        <a:spcBef>
                          <a:spcPts val="0"/>
                        </a:spcBef>
                        <a:spcAft>
                          <a:spcPts val="0"/>
                        </a:spcAft>
                        <a:buNone/>
                      </a:pPr>
                      <a:r>
                        <a:rPr lang="en" sz="1400"/>
                        <a:t>Links</a:t>
                      </a:r>
                      <a:endParaRPr sz="1100"/>
                    </a:p>
                  </a:txBody>
                  <a:tcPr marT="34300" marB="34300" marR="68600" marL="68600"/>
                </a:tc>
              </a:tr>
              <a:tr h="715400">
                <a:tc>
                  <a:txBody>
                    <a:bodyPr/>
                    <a:lstStyle/>
                    <a:p>
                      <a:pPr indent="0" lvl="0" marL="0" marR="0" rtl="0" algn="l">
                        <a:spcBef>
                          <a:spcPts val="0"/>
                        </a:spcBef>
                        <a:spcAft>
                          <a:spcPts val="0"/>
                        </a:spcAft>
                        <a:buNone/>
                      </a:pPr>
                      <a:r>
                        <a:rPr lang="en" sz="1400"/>
                        <a:t>Winnow</a:t>
                      </a:r>
                      <a:endParaRPr sz="1100"/>
                    </a:p>
                  </a:txBody>
                  <a:tcPr marT="34300" marB="34300" marR="68600" marL="68600"/>
                </a:tc>
                <a:tc>
                  <a:txBody>
                    <a:bodyPr/>
                    <a:lstStyle/>
                    <a:p>
                      <a:pPr indent="0" lvl="0" marL="0" marR="0" rtl="0" algn="l">
                        <a:spcBef>
                          <a:spcPts val="0"/>
                        </a:spcBef>
                        <a:spcAft>
                          <a:spcPts val="0"/>
                        </a:spcAft>
                        <a:buNone/>
                      </a:pPr>
                      <a:r>
                        <a:rPr lang="en" sz="1400"/>
                        <a:t>6 types – 3(Non-Ai) and 3(AI )</a:t>
                      </a:r>
                      <a:endParaRPr sz="1100"/>
                    </a:p>
                  </a:txBody>
                  <a:tcPr marT="34300" marB="34300" marR="68600" marL="68600"/>
                </a:tc>
                <a:tc>
                  <a:txBody>
                    <a:bodyPr/>
                    <a:lstStyle/>
                    <a:p>
                      <a:pPr indent="0" lvl="0" marL="0" marR="0" rtl="0" algn="l">
                        <a:spcBef>
                          <a:spcPts val="0"/>
                        </a:spcBef>
                        <a:spcAft>
                          <a:spcPts val="0"/>
                        </a:spcAft>
                        <a:buNone/>
                      </a:pPr>
                      <a:r>
                        <a:rPr lang="en" sz="1400"/>
                        <a:t>$300 - $600 per month</a:t>
                      </a:r>
                      <a:endParaRPr sz="11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r>
              <a:tr h="715400">
                <a:tc>
                  <a:txBody>
                    <a:bodyPr/>
                    <a:lstStyle/>
                    <a:p>
                      <a:pPr indent="0" lvl="0" marL="0" marR="0" rtl="0" algn="l">
                        <a:spcBef>
                          <a:spcPts val="0"/>
                        </a:spcBef>
                        <a:spcAft>
                          <a:spcPts val="0"/>
                        </a:spcAft>
                        <a:buNone/>
                      </a:pPr>
                      <a:r>
                        <a:rPr lang="en" sz="1400"/>
                        <a:t>Kitro </a:t>
                      </a:r>
                      <a:endParaRPr sz="1100"/>
                    </a:p>
                  </a:txBody>
                  <a:tcPr marT="34300" marB="34300" marR="68600" marL="68600"/>
                </a:tc>
                <a:tc>
                  <a:txBody>
                    <a:bodyPr/>
                    <a:lstStyle/>
                    <a:p>
                      <a:pPr indent="0" lvl="0" marL="0" marR="0" rtl="0" algn="l">
                        <a:spcBef>
                          <a:spcPts val="0"/>
                        </a:spcBef>
                        <a:spcAft>
                          <a:spcPts val="0"/>
                        </a:spcAft>
                        <a:buNone/>
                      </a:pPr>
                      <a:r>
                        <a:rPr lang="en" sz="1400"/>
                        <a:t>Kitro – only 1 type</a:t>
                      </a:r>
                      <a:endParaRPr sz="1100"/>
                    </a:p>
                  </a:txBody>
                  <a:tcPr marT="34300" marB="34300" marR="68600" marL="68600"/>
                </a:tc>
                <a:tc>
                  <a:txBody>
                    <a:bodyPr/>
                    <a:lstStyle/>
                    <a:p>
                      <a:pPr indent="0" lvl="0" marL="0" marR="0" rtl="0" algn="l">
                        <a:spcBef>
                          <a:spcPts val="0"/>
                        </a:spcBef>
                        <a:spcAft>
                          <a:spcPts val="0"/>
                        </a:spcAft>
                        <a:buNone/>
                      </a:pPr>
                      <a:r>
                        <a:rPr lang="en" sz="1400"/>
                        <a:t>Subscription model, Have to find</a:t>
                      </a:r>
                      <a:endParaRPr sz="1100"/>
                    </a:p>
                  </a:txBody>
                  <a:tcPr marT="34300" marB="34300" marR="68600" marL="68600"/>
                </a:tc>
                <a:tc>
                  <a:txBody>
                    <a:bodyPr/>
                    <a:lstStyle/>
                    <a:p>
                      <a:pPr indent="0" lvl="0" marL="0" marR="0" rtl="0" algn="l">
                        <a:spcBef>
                          <a:spcPts val="0"/>
                        </a:spcBef>
                        <a:spcAft>
                          <a:spcPts val="0"/>
                        </a:spcAft>
                        <a:buNone/>
                      </a:pPr>
                      <a:r>
                        <a:rPr lang="en" sz="1400"/>
                        <a:t>https://www.kitro.ch/product</a:t>
                      </a:r>
                      <a:endParaRPr sz="1100"/>
                    </a:p>
                  </a:txBody>
                  <a:tcPr marT="34300" marB="34300" marR="68600" marL="68600"/>
                </a:tc>
              </a:tr>
              <a:tr h="414475">
                <a:tc>
                  <a:txBody>
                    <a:bodyPr/>
                    <a:lstStyle/>
                    <a:p>
                      <a:pPr indent="0" lvl="0" marL="0" marR="0" rtl="0" algn="l">
                        <a:spcBef>
                          <a:spcPts val="0"/>
                        </a:spcBef>
                        <a:spcAft>
                          <a:spcPts val="0"/>
                        </a:spcAft>
                        <a:buNone/>
                      </a:pPr>
                      <a:r>
                        <a:rPr lang="en" sz="1400"/>
                        <a:t>Orbisk</a:t>
                      </a:r>
                      <a:endParaRPr sz="1400"/>
                    </a:p>
                  </a:txBody>
                  <a:tcPr marT="34300" marB="34300" marR="68600" marL="68600"/>
                </a:tc>
                <a:tc>
                  <a:txBody>
                    <a:bodyPr/>
                    <a:lstStyle/>
                    <a:p>
                      <a:pPr indent="0" lvl="0" marL="0" marR="0" rtl="0" algn="l">
                        <a:spcBef>
                          <a:spcPts val="0"/>
                        </a:spcBef>
                        <a:spcAft>
                          <a:spcPts val="0"/>
                        </a:spcAft>
                        <a:buNone/>
                      </a:pPr>
                      <a:r>
                        <a:rPr lang="en" sz="1400"/>
                        <a:t>Orbi </a:t>
                      </a:r>
                      <a:endParaRPr sz="1100"/>
                    </a:p>
                  </a:txBody>
                  <a:tcPr marT="34300" marB="34300" marR="68600" marL="68600"/>
                </a:tc>
                <a:tc>
                  <a:txBody>
                    <a:bodyPr/>
                    <a:lstStyle/>
                    <a:p>
                      <a:pPr indent="0" lvl="0" marL="0" marR="0" rtl="0" algn="l">
                        <a:spcBef>
                          <a:spcPts val="0"/>
                        </a:spcBef>
                        <a:spcAft>
                          <a:spcPts val="0"/>
                        </a:spcAft>
                        <a:buNone/>
                      </a:pPr>
                      <a:r>
                        <a:rPr lang="en" sz="1400"/>
                        <a:t>Have to find</a:t>
                      </a:r>
                      <a:endParaRPr sz="1100"/>
                    </a:p>
                  </a:txBody>
                  <a:tcPr marT="34300" marB="34300" marR="68600" marL="68600"/>
                </a:tc>
                <a:tc>
                  <a:txBody>
                    <a:bodyPr/>
                    <a:lstStyle/>
                    <a:p>
                      <a:pPr indent="0" lvl="0" marL="0" marR="0" rtl="0" algn="l">
                        <a:spcBef>
                          <a:spcPts val="0"/>
                        </a:spcBef>
                        <a:spcAft>
                          <a:spcPts val="0"/>
                        </a:spcAft>
                        <a:buNone/>
                      </a:pPr>
                      <a:r>
                        <a:rPr lang="en" sz="1400" u="sng">
                          <a:solidFill>
                            <a:schemeClr val="hlink"/>
                          </a:solidFill>
                          <a:hlinkClick r:id="rId3"/>
                        </a:rPr>
                        <a:t>https://orbisk.com/</a:t>
                      </a:r>
                      <a:endParaRPr sz="1400"/>
                    </a:p>
                    <a:p>
                      <a:pPr indent="0" lvl="0" marL="0" marR="0" rtl="0" algn="l">
                        <a:spcBef>
                          <a:spcPts val="0"/>
                        </a:spcBef>
                        <a:spcAft>
                          <a:spcPts val="0"/>
                        </a:spcAft>
                        <a:buNone/>
                      </a:pPr>
                      <a:r>
                        <a:rPr lang="en" sz="1400"/>
                        <a:t>https://www.youtube.com/watch?v=2yGu2k6RwKA&amp;ab_channel=Orbisk</a:t>
                      </a:r>
                      <a:endParaRPr sz="1400"/>
                    </a:p>
                  </a:txBody>
                  <a:tcPr marT="34300" marB="34300" marR="68600" marL="68600"/>
                </a:tc>
              </a:tr>
              <a:tr h="715400">
                <a:tc>
                  <a:txBody>
                    <a:bodyPr/>
                    <a:lstStyle/>
                    <a:p>
                      <a:pPr indent="0" lvl="0" marL="0" marR="0" rtl="0" algn="l">
                        <a:spcBef>
                          <a:spcPts val="0"/>
                        </a:spcBef>
                        <a:spcAft>
                          <a:spcPts val="0"/>
                        </a:spcAft>
                        <a:buNone/>
                      </a:pPr>
                      <a:r>
                        <a:rPr lang="en" sz="1400"/>
                        <a:t>Lumitics</a:t>
                      </a:r>
                      <a:endParaRPr sz="1400"/>
                    </a:p>
                  </a:txBody>
                  <a:tcPr marT="34300" marB="34300" marR="68600" marL="68600"/>
                </a:tc>
                <a:tc>
                  <a:txBody>
                    <a:bodyPr/>
                    <a:lstStyle/>
                    <a:p>
                      <a:pPr indent="0" lvl="0" marL="0" marR="0" rtl="0" algn="l">
                        <a:spcBef>
                          <a:spcPts val="0"/>
                        </a:spcBef>
                        <a:spcAft>
                          <a:spcPts val="0"/>
                        </a:spcAft>
                        <a:buNone/>
                      </a:pPr>
                      <a:r>
                        <a:rPr lang="en" sz="1400"/>
                        <a:t>Insight and Insight lite</a:t>
                      </a:r>
                      <a:endParaRPr sz="1100"/>
                    </a:p>
                  </a:txBody>
                  <a:tcPr marT="34300" marB="34300" marR="68600" marL="68600"/>
                </a:tc>
                <a:tc>
                  <a:txBody>
                    <a:bodyPr/>
                    <a:lstStyle/>
                    <a:p>
                      <a:pPr indent="0" lvl="0" marL="0" marR="0" rtl="0" algn="l">
                        <a:spcBef>
                          <a:spcPts val="0"/>
                        </a:spcBef>
                        <a:spcAft>
                          <a:spcPts val="0"/>
                        </a:spcAft>
                        <a:buNone/>
                      </a:pPr>
                      <a:r>
                        <a:rPr lang="en" sz="1400"/>
                        <a:t>Have to find</a:t>
                      </a:r>
                      <a:endParaRPr sz="1100"/>
                    </a:p>
                  </a:txBody>
                  <a:tcPr marT="34300" marB="34300" marR="68600" marL="68600"/>
                </a:tc>
                <a:tc>
                  <a:txBody>
                    <a:bodyPr/>
                    <a:lstStyle/>
                    <a:p>
                      <a:pPr indent="0" lvl="0" marL="0" marR="0" rtl="0" algn="l">
                        <a:spcBef>
                          <a:spcPts val="0"/>
                        </a:spcBef>
                        <a:spcAft>
                          <a:spcPts val="0"/>
                        </a:spcAft>
                        <a:buNone/>
                      </a:pPr>
                      <a:r>
                        <a:rPr lang="en" sz="1400"/>
                        <a:t>https://www.youtube.com/watch?v=zd2GOpsLFaU&amp;ab_channel=CNAInsider</a:t>
                      </a:r>
                      <a:endParaRPr sz="1400"/>
                    </a:p>
                  </a:txBody>
                  <a:tcPr marT="34300" marB="34300" marR="68600" marL="68600"/>
                </a:tc>
              </a:tr>
              <a:tr h="414475">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r>
            </a:tbl>
          </a:graphicData>
        </a:graphic>
      </p:graphicFrame>
      <p:sp>
        <p:nvSpPr>
          <p:cNvPr id="1547" name="Google Shape;1547;p163"/>
          <p:cNvSpPr txBox="1"/>
          <p:nvPr/>
        </p:nvSpPr>
        <p:spPr>
          <a:xfrm>
            <a:off x="2587711" y="273619"/>
            <a:ext cx="4333102"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400" u="none" cap="none" strike="noStrike">
                <a:solidFill>
                  <a:schemeClr val="dk1"/>
                </a:solidFill>
                <a:latin typeface="Calibri"/>
                <a:ea typeface="Calibri"/>
                <a:cs typeface="Calibri"/>
                <a:sym typeface="Calibri"/>
              </a:rPr>
              <a:t>Smart bin companies worldwide</a:t>
            </a:r>
            <a:endParaRPr sz="1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164"/>
          <p:cNvSpPr txBox="1"/>
          <p:nvPr>
            <p:ph idx="1" type="body"/>
          </p:nvPr>
        </p:nvSpPr>
        <p:spPr>
          <a:xfrm>
            <a:off x="309200" y="1371600"/>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t/>
            </a:r>
            <a:endParaRPr/>
          </a:p>
        </p:txBody>
      </p:sp>
      <p:sp>
        <p:nvSpPr>
          <p:cNvPr id="1553" name="Google Shape;1553;p164"/>
          <p:cNvSpPr txBox="1"/>
          <p:nvPr>
            <p:ph idx="2" type="body"/>
          </p:nvPr>
        </p:nvSpPr>
        <p:spPr>
          <a:xfrm>
            <a:off x="4571856" y="1371600"/>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t/>
            </a:r>
            <a:endParaRPr/>
          </a:p>
        </p:txBody>
      </p:sp>
      <p:sp>
        <p:nvSpPr>
          <p:cNvPr id="1554" name="Google Shape;1554;p164"/>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165"/>
          <p:cNvSpPr txBox="1"/>
          <p:nvPr>
            <p:ph idx="3" type="body"/>
          </p:nvPr>
        </p:nvSpPr>
        <p:spPr>
          <a:xfrm>
            <a:off x="1324600" y="795450"/>
            <a:ext cx="1730700" cy="492600"/>
          </a:xfrm>
          <a:prstGeom prst="rect">
            <a:avLst/>
          </a:prstGeom>
        </p:spPr>
        <p:txBody>
          <a:bodyPr anchorCtr="0" anchor="t" bIns="91425" lIns="91425" spcFirstLastPara="1" rIns="0" wrap="square" tIns="91425">
            <a:spAutoFit/>
          </a:bodyPr>
          <a:lstStyle/>
          <a:p>
            <a:pPr indent="0" lvl="0" marL="0" rtl="0" algn="ctr">
              <a:spcBef>
                <a:spcPts val="0"/>
              </a:spcBef>
              <a:spcAft>
                <a:spcPts val="1200"/>
              </a:spcAft>
              <a:buNone/>
            </a:pPr>
            <a:r>
              <a:rPr lang="en"/>
              <a:t>CS</a:t>
            </a:r>
            <a:endParaRPr/>
          </a:p>
        </p:txBody>
      </p:sp>
      <p:sp>
        <p:nvSpPr>
          <p:cNvPr id="1560" name="Google Shape;1560;p165"/>
          <p:cNvSpPr txBox="1"/>
          <p:nvPr>
            <p:ph idx="5" type="body"/>
          </p:nvPr>
        </p:nvSpPr>
        <p:spPr>
          <a:xfrm>
            <a:off x="4365100" y="802500"/>
            <a:ext cx="1730700" cy="492600"/>
          </a:xfrm>
          <a:prstGeom prst="rect">
            <a:avLst/>
          </a:prstGeom>
        </p:spPr>
        <p:txBody>
          <a:bodyPr anchorCtr="0" anchor="t" bIns="91425" lIns="91425" spcFirstLastPara="1" rIns="0" wrap="square" tIns="91425">
            <a:spAutoFit/>
          </a:bodyPr>
          <a:lstStyle/>
          <a:p>
            <a:pPr indent="0" lvl="0" marL="0" rtl="0" algn="ctr">
              <a:spcBef>
                <a:spcPts val="0"/>
              </a:spcBef>
              <a:spcAft>
                <a:spcPts val="1200"/>
              </a:spcAft>
              <a:buNone/>
            </a:pPr>
            <a:r>
              <a:rPr lang="en"/>
              <a:t>EE</a:t>
            </a:r>
            <a:endParaRPr/>
          </a:p>
        </p:txBody>
      </p:sp>
      <p:sp>
        <p:nvSpPr>
          <p:cNvPr id="1561" name="Google Shape;1561;p165"/>
          <p:cNvSpPr txBox="1"/>
          <p:nvPr>
            <p:ph idx="2" type="body"/>
          </p:nvPr>
        </p:nvSpPr>
        <p:spPr>
          <a:xfrm>
            <a:off x="311950" y="1371450"/>
            <a:ext cx="2743200" cy="3772200"/>
          </a:xfrm>
          <a:prstGeom prst="rect">
            <a:avLst/>
          </a:prstGeom>
        </p:spPr>
        <p:txBody>
          <a:bodyPr anchorCtr="0" anchor="t" bIns="91425" lIns="0" spcFirstLastPara="1" rIns="91425" wrap="square" tIns="91425">
            <a:normAutofit/>
          </a:bodyPr>
          <a:lstStyle/>
          <a:p>
            <a:pPr indent="-342900" lvl="0" marL="457200" rtl="0" algn="l">
              <a:spcBef>
                <a:spcPts val="0"/>
              </a:spcBef>
              <a:spcAft>
                <a:spcPts val="0"/>
              </a:spcAft>
              <a:buSzPts val="1800"/>
              <a:buChar char="○"/>
            </a:pPr>
            <a:r>
              <a:rPr lang="en"/>
              <a:t>…</a:t>
            </a:r>
            <a:endParaRPr/>
          </a:p>
        </p:txBody>
      </p:sp>
      <p:sp>
        <p:nvSpPr>
          <p:cNvPr id="1562" name="Google Shape;1562;p165"/>
          <p:cNvSpPr txBox="1"/>
          <p:nvPr>
            <p:ph idx="4" type="body"/>
          </p:nvPr>
        </p:nvSpPr>
        <p:spPr>
          <a:xfrm>
            <a:off x="3352450" y="1378500"/>
            <a:ext cx="2743200" cy="3772200"/>
          </a:xfrm>
          <a:prstGeom prst="rect">
            <a:avLst/>
          </a:prstGeom>
        </p:spPr>
        <p:txBody>
          <a:bodyPr anchorCtr="0" anchor="t" bIns="91425" lIns="0" spcFirstLastPara="1" rIns="91425" wrap="square" tIns="91425">
            <a:normAutofit/>
          </a:bodyPr>
          <a:lstStyle/>
          <a:p>
            <a:pPr indent="-342900" lvl="0" marL="457200" rtl="0" algn="l">
              <a:spcBef>
                <a:spcPts val="0"/>
              </a:spcBef>
              <a:spcAft>
                <a:spcPts val="0"/>
              </a:spcAft>
              <a:buSzPts val="1800"/>
              <a:buChar char="○"/>
            </a:pPr>
            <a:r>
              <a:rPr lang="en"/>
              <a:t>…</a:t>
            </a:r>
            <a:endParaRPr/>
          </a:p>
        </p:txBody>
      </p:sp>
      <p:sp>
        <p:nvSpPr>
          <p:cNvPr id="1563" name="Google Shape;1563;p165"/>
          <p:cNvSpPr txBox="1"/>
          <p:nvPr>
            <p:ph idx="6" type="body"/>
          </p:nvPr>
        </p:nvSpPr>
        <p:spPr>
          <a:xfrm>
            <a:off x="6289851" y="1378500"/>
            <a:ext cx="2743200" cy="3772200"/>
          </a:xfrm>
          <a:prstGeom prst="rect">
            <a:avLst/>
          </a:prstGeom>
        </p:spPr>
        <p:txBody>
          <a:bodyPr anchorCtr="0" anchor="t" bIns="91425" lIns="0" spcFirstLastPara="1" rIns="91425" wrap="square" tIns="91425">
            <a:normAutofit/>
          </a:bodyPr>
          <a:lstStyle/>
          <a:p>
            <a:pPr indent="-342900" lvl="0" marL="457200" rtl="0" algn="l">
              <a:spcBef>
                <a:spcPts val="0"/>
              </a:spcBef>
              <a:spcAft>
                <a:spcPts val="0"/>
              </a:spcAft>
              <a:buSzPts val="1800"/>
              <a:buChar char="○"/>
            </a:pPr>
            <a:r>
              <a:rPr lang="en"/>
              <a:t>…</a:t>
            </a:r>
            <a:endParaRPr/>
          </a:p>
        </p:txBody>
      </p:sp>
      <p:sp>
        <p:nvSpPr>
          <p:cNvPr id="1564" name="Google Shape;1564;p165"/>
          <p:cNvSpPr txBox="1"/>
          <p:nvPr>
            <p:ph idx="7" type="body"/>
          </p:nvPr>
        </p:nvSpPr>
        <p:spPr>
          <a:xfrm>
            <a:off x="7302501" y="802500"/>
            <a:ext cx="1730700" cy="492600"/>
          </a:xfrm>
          <a:prstGeom prst="rect">
            <a:avLst/>
          </a:prstGeom>
        </p:spPr>
        <p:txBody>
          <a:bodyPr anchorCtr="0" anchor="t" bIns="91425" lIns="91425" spcFirstLastPara="1" rIns="0" wrap="square" tIns="91425">
            <a:spAutoFit/>
          </a:bodyPr>
          <a:lstStyle/>
          <a:p>
            <a:pPr indent="0" lvl="0" marL="0" rtl="0" algn="ctr">
              <a:spcBef>
                <a:spcPts val="0"/>
              </a:spcBef>
              <a:spcAft>
                <a:spcPts val="1200"/>
              </a:spcAft>
              <a:buNone/>
            </a:pPr>
            <a:r>
              <a:rPr lang="en"/>
              <a:t>AG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166"/>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p>
            <a:pPr indent="0" lvl="0" marL="0" rtl="0" algn="ctr">
              <a:spcBef>
                <a:spcPts val="0"/>
              </a:spcBef>
              <a:spcAft>
                <a:spcPts val="1200"/>
              </a:spcAft>
              <a:buNone/>
            </a:pPr>
            <a:r>
              <a:rPr lang="en"/>
              <a:t>Summer Meeting 1</a:t>
            </a:r>
            <a:endParaRPr/>
          </a:p>
        </p:txBody>
      </p:sp>
      <p:sp>
        <p:nvSpPr>
          <p:cNvPr id="1570" name="Google Shape;1570;p166"/>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June 28, 2023</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67"/>
          <p:cNvSpPr txBox="1"/>
          <p:nvPr>
            <p:ph idx="1" type="body"/>
          </p:nvPr>
        </p:nvSpPr>
        <p:spPr>
          <a:xfrm>
            <a:off x="309200" y="1371600"/>
            <a:ext cx="4261200" cy="3771900"/>
          </a:xfrm>
          <a:prstGeom prst="rect">
            <a:avLst/>
          </a:prstGeom>
        </p:spPr>
        <p:txBody>
          <a:bodyPr anchorCtr="0" anchor="t" bIns="91425" lIns="0" spcFirstLastPara="1" rIns="91425" wrap="square" tIns="91425">
            <a:normAutofit/>
          </a:bodyPr>
          <a:lstStyle/>
          <a:p>
            <a:pPr indent="-342900" lvl="0" marL="457200" rtl="0" algn="l">
              <a:spcBef>
                <a:spcPts val="0"/>
              </a:spcBef>
              <a:spcAft>
                <a:spcPts val="0"/>
              </a:spcAft>
              <a:buSzPts val="1800"/>
              <a:buChar char="○"/>
            </a:pPr>
            <a:r>
              <a:rPr lang="en"/>
              <a:t>Introductions</a:t>
            </a:r>
            <a:endParaRPr/>
          </a:p>
          <a:p>
            <a:pPr indent="-342900" lvl="0" marL="457200" rtl="0" algn="l">
              <a:spcBef>
                <a:spcPts val="0"/>
              </a:spcBef>
              <a:spcAft>
                <a:spcPts val="0"/>
              </a:spcAft>
              <a:buSzPts val="1800"/>
              <a:buChar char="○"/>
            </a:pPr>
            <a:r>
              <a:rPr lang="en"/>
              <a:t>Overview of Teams</a:t>
            </a:r>
            <a:endParaRPr/>
          </a:p>
          <a:p>
            <a:pPr indent="-342900" lvl="0" marL="457200" rtl="0" algn="l">
              <a:spcBef>
                <a:spcPts val="0"/>
              </a:spcBef>
              <a:spcAft>
                <a:spcPts val="0"/>
              </a:spcAft>
              <a:buSzPts val="1800"/>
              <a:buChar char="○"/>
            </a:pPr>
            <a:r>
              <a:rPr lang="en"/>
              <a:t>Weekly meeting expectations</a:t>
            </a:r>
            <a:endParaRPr/>
          </a:p>
          <a:p>
            <a:pPr indent="-317500" lvl="1" marL="914400" rtl="0" algn="l">
              <a:spcBef>
                <a:spcPts val="0"/>
              </a:spcBef>
              <a:spcAft>
                <a:spcPts val="0"/>
              </a:spcAft>
              <a:buSzPts val="1400"/>
              <a:buChar char="♮"/>
            </a:pPr>
            <a:r>
              <a:rPr lang="en"/>
              <a:t>Meet all together Wednesdays at 2</a:t>
            </a:r>
            <a:endParaRPr/>
          </a:p>
          <a:p>
            <a:pPr indent="-317500" lvl="1" marL="914400" rtl="0" algn="l">
              <a:spcBef>
                <a:spcPts val="0"/>
              </a:spcBef>
              <a:spcAft>
                <a:spcPts val="0"/>
              </a:spcAft>
              <a:buSzPts val="1400"/>
              <a:buChar char="♮"/>
            </a:pPr>
            <a:r>
              <a:rPr lang="en"/>
              <a:t>Give subteam-level updates (&lt;10 min)</a:t>
            </a:r>
            <a:endParaRPr/>
          </a:p>
        </p:txBody>
      </p:sp>
      <p:sp>
        <p:nvSpPr>
          <p:cNvPr id="1576" name="Google Shape;1576;p167"/>
          <p:cNvSpPr txBox="1"/>
          <p:nvPr>
            <p:ph idx="2" type="body"/>
          </p:nvPr>
        </p:nvSpPr>
        <p:spPr>
          <a:xfrm>
            <a:off x="4571856" y="1371600"/>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t/>
            </a:r>
            <a:endParaRPr/>
          </a:p>
        </p:txBody>
      </p:sp>
      <p:sp>
        <p:nvSpPr>
          <p:cNvPr id="1577" name="Google Shape;1577;p167"/>
          <p:cNvSpPr txBox="1"/>
          <p:nvPr>
            <p:ph idx="3" type="body"/>
          </p:nvPr>
        </p:nvSpPr>
        <p:spPr>
          <a:xfrm>
            <a:off x="5008925" y="212400"/>
            <a:ext cx="3772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First Meeting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168"/>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p>
            <a:pPr indent="0" lvl="0" marL="0" rtl="0" algn="ctr">
              <a:spcBef>
                <a:spcPts val="0"/>
              </a:spcBef>
              <a:spcAft>
                <a:spcPts val="1200"/>
              </a:spcAft>
              <a:buNone/>
            </a:pPr>
            <a:r>
              <a:rPr lang="en"/>
              <a:t>important and pinned slides</a:t>
            </a:r>
            <a:endParaRPr/>
          </a:p>
        </p:txBody>
      </p:sp>
      <p:sp>
        <p:nvSpPr>
          <p:cNvPr id="1583" name="Google Shape;1583;p168"/>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Project Overview</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169"/>
          <p:cNvSpPr txBox="1"/>
          <p:nvPr>
            <p:ph idx="1" type="body"/>
          </p:nvPr>
        </p:nvSpPr>
        <p:spPr>
          <a:xfrm>
            <a:off x="320050" y="1017725"/>
            <a:ext cx="8520600" cy="6858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rPr lang="en"/>
              <a:t>Smart Compost Bin</a:t>
            </a:r>
            <a:endParaRPr/>
          </a:p>
        </p:txBody>
      </p:sp>
      <p:sp>
        <p:nvSpPr>
          <p:cNvPr id="1589" name="Google Shape;1589;p169"/>
          <p:cNvSpPr txBox="1"/>
          <p:nvPr>
            <p:ph idx="2" type="body"/>
          </p:nvPr>
        </p:nvSpPr>
        <p:spPr>
          <a:xfrm>
            <a:off x="320050" y="1703525"/>
            <a:ext cx="8520600" cy="3403200"/>
          </a:xfrm>
          <a:prstGeom prst="rect">
            <a:avLst/>
          </a:prstGeom>
        </p:spPr>
        <p:txBody>
          <a:bodyPr anchorCtr="0" anchor="t" bIns="91425" lIns="0" spcFirstLastPara="1" rIns="91425" wrap="square" tIns="91425">
            <a:normAutofit/>
          </a:bodyPr>
          <a:lstStyle/>
          <a:p>
            <a:pPr indent="0" lvl="0" marL="0" rtl="0" algn="just">
              <a:spcBef>
                <a:spcPts val="0"/>
              </a:spcBef>
              <a:spcAft>
                <a:spcPts val="1200"/>
              </a:spcAft>
              <a:buNone/>
            </a:pPr>
            <a:r>
              <a:rPr lang="en"/>
              <a:t>This request for applications (RFA) aims to accelerate the development of an innovative methodology (technological [e.g., an app] and/or non-technological [e.g., kitchen diaries]) for regularly occurring quantitative measurement of food waste generated in US households that can be used by stakeholders across the food system. A key component of developing such a measurement methodology is access to and collection of quality data, which, in turn, requires effective data management. Establishing such a methodology would require the collaboration of researchers and practitioners across multiple sectors and disciplines.</a:t>
            </a:r>
            <a:endParaRPr/>
          </a:p>
        </p:txBody>
      </p:sp>
      <p:sp>
        <p:nvSpPr>
          <p:cNvPr id="1590" name="Google Shape;1590;p169"/>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Background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25"/>
          <p:cNvSpPr txBox="1"/>
          <p:nvPr>
            <p:ph idx="1" type="body"/>
          </p:nvPr>
        </p:nvSpPr>
        <p:spPr>
          <a:xfrm>
            <a:off x="317175" y="1371451"/>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0"/>
              </a:spcAft>
              <a:buNone/>
            </a:pPr>
            <a:r>
              <a:rPr lang="en"/>
              <a:t>Mostly waiting on feedback for V2,</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Bambu X1 Carbon has been </a:t>
            </a:r>
            <a:r>
              <a:rPr lang="en"/>
              <a:t>delivered</a:t>
            </a:r>
            <a:r>
              <a:rPr lang="en"/>
              <a:t> and set up in the Clark Lab so we can now rapidly </a:t>
            </a:r>
            <a:r>
              <a:rPr lang="en"/>
              <a:t>iterate</a:t>
            </a:r>
            <a:r>
              <a:rPr lang="en"/>
              <a:t> through prototypes, here is our newest case printed </a:t>
            </a:r>
            <a:r>
              <a:rPr lang="en"/>
              <a:t>today out of ESD safe Carbon Fiber</a:t>
            </a:r>
            <a:endParaRPr/>
          </a:p>
        </p:txBody>
      </p:sp>
      <p:sp>
        <p:nvSpPr>
          <p:cNvPr id="1268" name="Google Shape;1268;p125"/>
          <p:cNvSpPr txBox="1"/>
          <p:nvPr>
            <p:ph idx="2" type="body"/>
          </p:nvPr>
        </p:nvSpPr>
        <p:spPr>
          <a:xfrm>
            <a:off x="4565625" y="1371456"/>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t/>
            </a:r>
            <a:endParaRPr/>
          </a:p>
        </p:txBody>
      </p:sp>
      <p:sp>
        <p:nvSpPr>
          <p:cNvPr id="1269" name="Google Shape;1269;p125"/>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EE</a:t>
            </a:r>
            <a:endParaRPr/>
          </a:p>
        </p:txBody>
      </p:sp>
      <p:pic>
        <p:nvPicPr>
          <p:cNvPr id="1270" name="Google Shape;1270;p125"/>
          <p:cNvPicPr preferRelativeResize="0"/>
          <p:nvPr/>
        </p:nvPicPr>
        <p:blipFill>
          <a:blip r:embed="rId3">
            <a:alphaModFix/>
          </a:blip>
          <a:stretch>
            <a:fillRect/>
          </a:stretch>
        </p:blipFill>
        <p:spPr>
          <a:xfrm>
            <a:off x="4492050" y="788400"/>
            <a:ext cx="4541349" cy="45893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170"/>
          <p:cNvSpPr txBox="1"/>
          <p:nvPr>
            <p:ph idx="1" type="body"/>
          </p:nvPr>
        </p:nvSpPr>
        <p:spPr>
          <a:xfrm>
            <a:off x="320050" y="1017725"/>
            <a:ext cx="8520600" cy="6858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rPr lang="en"/>
              <a:t>Smart Compost Bin</a:t>
            </a:r>
            <a:endParaRPr/>
          </a:p>
        </p:txBody>
      </p:sp>
      <p:sp>
        <p:nvSpPr>
          <p:cNvPr id="1596" name="Google Shape;1596;p170"/>
          <p:cNvSpPr txBox="1"/>
          <p:nvPr>
            <p:ph idx="2" type="body"/>
          </p:nvPr>
        </p:nvSpPr>
        <p:spPr>
          <a:xfrm>
            <a:off x="320050" y="1703525"/>
            <a:ext cx="8520600" cy="3403200"/>
          </a:xfrm>
          <a:prstGeom prst="rect">
            <a:avLst/>
          </a:prstGeom>
        </p:spPr>
        <p:txBody>
          <a:bodyPr anchorCtr="0" anchor="t" bIns="91425" lIns="0" spcFirstLastPara="1" rIns="91425" wrap="square" tIns="91425">
            <a:normAutofit/>
          </a:bodyPr>
          <a:lstStyle/>
          <a:p>
            <a:pPr indent="0" lvl="0" marL="0" rtl="0" algn="just">
              <a:lnSpc>
                <a:spcPct val="95000"/>
              </a:lnSpc>
              <a:spcBef>
                <a:spcPts val="0"/>
              </a:spcBef>
              <a:spcAft>
                <a:spcPts val="0"/>
              </a:spcAft>
              <a:buSzPts val="1018"/>
              <a:buNone/>
            </a:pPr>
            <a:r>
              <a:rPr lang="en" sz="1200"/>
              <a:t>Current approaches to measuring home food waste are burdensome on the consumer and prone to human error. This remains a barrier to widespread deployment of such approaches for systemic measurements of consumer food waste. We propose a cyber-enabled technology that automatically and precisely measures food waste designated for compost in the consumer household. We adapt a typical kitchen compost bin to include a weight scale and controller to accurately measure all edible and non-edible food waste discarded in a household kitchen. By adapting technology to users’ existing habits, we avoid requiring consumers to change their behavior or perform additional tasks. </a:t>
            </a:r>
            <a:endParaRPr sz="1200"/>
          </a:p>
          <a:p>
            <a:pPr indent="0" lvl="0" marL="0" rtl="0" algn="just">
              <a:lnSpc>
                <a:spcPct val="95000"/>
              </a:lnSpc>
              <a:spcBef>
                <a:spcPts val="1200"/>
              </a:spcBef>
              <a:spcAft>
                <a:spcPts val="0"/>
              </a:spcAft>
              <a:buSzPts val="1018"/>
              <a:buNone/>
            </a:pPr>
            <a:r>
              <a:rPr lang="en" sz="1200"/>
              <a:t>We propose a smart compost bin to collect and measure food waste in the home consumer kitchen. Our device will weigh the bin each time a user discards waste, creating an accurate and systematic log of waste discarded. Our prototype also contains other tools to enable food waste research with machine learning, including Wi-Fi for uploading data, microphone for recording descriptions of waste discarded, LiDAR sensors to estimate volume, and stereoscopic cameras to collect images to enable future food waste measurement technologies using computer vision.</a:t>
            </a:r>
            <a:endParaRPr sz="1200"/>
          </a:p>
          <a:p>
            <a:pPr indent="0" lvl="0" marL="0" rtl="0" algn="just">
              <a:lnSpc>
                <a:spcPct val="95000"/>
              </a:lnSpc>
              <a:spcBef>
                <a:spcPts val="1200"/>
              </a:spcBef>
              <a:spcAft>
                <a:spcPts val="1200"/>
              </a:spcAft>
              <a:buSzPts val="1018"/>
              <a:buNone/>
            </a:pPr>
            <a:r>
              <a:rPr lang="en" sz="1200"/>
              <a:t>By innovating a way to measure food waste at the household-level that does not require undue burden on the user, we expect our system to facilitate large-scale and systematic studies measuring food waste. Additionally, the measurements collected by our system will support future applications and visualization tools that provide data-driven and personalized interventions to empower individuals to reflect upon and change their food waste habits.</a:t>
            </a:r>
            <a:endParaRPr sz="1200"/>
          </a:p>
        </p:txBody>
      </p:sp>
      <p:sp>
        <p:nvSpPr>
          <p:cNvPr id="1597" name="Google Shape;1597;p170"/>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Abstract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71"/>
          <p:cNvSpPr txBox="1"/>
          <p:nvPr>
            <p:ph idx="1" type="body"/>
          </p:nvPr>
        </p:nvSpPr>
        <p:spPr>
          <a:xfrm>
            <a:off x="320050" y="1017725"/>
            <a:ext cx="8520600" cy="6858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rPr lang="en"/>
              <a:t>Smart Compost Bin</a:t>
            </a:r>
            <a:endParaRPr/>
          </a:p>
        </p:txBody>
      </p:sp>
      <p:sp>
        <p:nvSpPr>
          <p:cNvPr id="1603" name="Google Shape;1603;p171"/>
          <p:cNvSpPr txBox="1"/>
          <p:nvPr>
            <p:ph idx="2" type="body"/>
          </p:nvPr>
        </p:nvSpPr>
        <p:spPr>
          <a:xfrm>
            <a:off x="320050" y="1703525"/>
            <a:ext cx="8520600" cy="3403200"/>
          </a:xfrm>
          <a:prstGeom prst="rect">
            <a:avLst/>
          </a:prstGeom>
        </p:spPr>
        <p:txBody>
          <a:bodyPr anchorCtr="0" anchor="t" bIns="91425" lIns="0" spcFirstLastPara="1" rIns="91425" wrap="square" tIns="91425">
            <a:normAutofit fontScale="92500" lnSpcReduction="20000"/>
          </a:bodyPr>
          <a:lstStyle/>
          <a:p>
            <a:pPr indent="0" lvl="0" marL="0" rtl="0" algn="l">
              <a:spcBef>
                <a:spcPts val="0"/>
              </a:spcBef>
              <a:spcAft>
                <a:spcPts val="0"/>
              </a:spcAft>
              <a:buNone/>
            </a:pPr>
            <a:r>
              <a:rPr b="1" lang="en"/>
              <a:t>OBJECTIVE 1</a:t>
            </a:r>
            <a:r>
              <a:rPr lang="en"/>
              <a:t>: Compare existing home food waste studies. We will perform a landscape study of the related food waste measurement approaches to best inform our design and our pilot study.</a:t>
            </a:r>
            <a:endParaRPr/>
          </a:p>
          <a:p>
            <a:pPr indent="0" lvl="0" marL="0" rtl="0" algn="l">
              <a:spcBef>
                <a:spcPts val="1200"/>
              </a:spcBef>
              <a:spcAft>
                <a:spcPts val="0"/>
              </a:spcAft>
              <a:buNone/>
            </a:pPr>
            <a:r>
              <a:rPr b="1" lang="en"/>
              <a:t>OBJECTIVE 2</a:t>
            </a:r>
            <a:r>
              <a:rPr lang="en"/>
              <a:t>: Design a consumer-friendly smart bin to measure compost in the kitchen. We will design and iteratively refine hardware and software interfaces for usable, efficient, and flexible technologies to weigh, photograph, and log kitchen compost.</a:t>
            </a:r>
            <a:endParaRPr/>
          </a:p>
          <a:p>
            <a:pPr indent="0" lvl="0" marL="0" rtl="0" algn="l">
              <a:spcBef>
                <a:spcPts val="1200"/>
              </a:spcBef>
              <a:spcAft>
                <a:spcPts val="0"/>
              </a:spcAft>
              <a:buClr>
                <a:schemeClr val="dk1"/>
              </a:buClr>
              <a:buSzPct val="61111"/>
              <a:buFont typeface="Arial"/>
              <a:buNone/>
            </a:pPr>
            <a:r>
              <a:rPr b="1" lang="en"/>
              <a:t>OBJECTIVE 3</a:t>
            </a:r>
            <a:r>
              <a:rPr lang="en"/>
              <a:t>: Perform a case study to compare our approach with traditional approaches. We will perform a small pilot study to rigorously test our device, validate our measurements, and assess the potential to scale this approach. </a:t>
            </a:r>
            <a:endParaRPr/>
          </a:p>
          <a:p>
            <a:pPr indent="0" lvl="0" marL="0" rtl="0" algn="l">
              <a:spcBef>
                <a:spcPts val="1200"/>
              </a:spcBef>
              <a:spcAft>
                <a:spcPts val="1200"/>
              </a:spcAft>
              <a:buNone/>
            </a:pPr>
            <a:r>
              <a:rPr b="1" lang="en"/>
              <a:t>OBJECTIVE 4</a:t>
            </a:r>
            <a:r>
              <a:rPr lang="en"/>
              <a:t>: Disseminate novel datasets about home food waste. We will disseminate novel datasets of food waste measurements, containing associated weights, LiDAR, images, and brief text description of the compost waste, to enable novel food waste research. </a:t>
            </a:r>
            <a:endParaRPr/>
          </a:p>
        </p:txBody>
      </p:sp>
      <p:sp>
        <p:nvSpPr>
          <p:cNvPr id="1604" name="Google Shape;1604;p171"/>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Objectives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172"/>
          <p:cNvSpPr txBox="1"/>
          <p:nvPr>
            <p:ph idx="1" type="body"/>
          </p:nvPr>
        </p:nvSpPr>
        <p:spPr>
          <a:xfrm>
            <a:off x="159300" y="4459175"/>
            <a:ext cx="5998800" cy="605100"/>
          </a:xfrm>
          <a:prstGeom prst="rect">
            <a:avLst/>
          </a:prstGeom>
        </p:spPr>
        <p:txBody>
          <a:bodyPr anchorCtr="0" anchor="ctr" bIns="274300" lIns="91425" spcFirstLastPara="1" rIns="91425" wrap="square" tIns="91425">
            <a:normAutofit lnSpcReduction="20000"/>
          </a:bodyPr>
          <a:lstStyle/>
          <a:p>
            <a:pPr indent="0" lvl="0" marL="0" rtl="0" algn="l">
              <a:spcBef>
                <a:spcPts val="0"/>
              </a:spcBef>
              <a:spcAft>
                <a:spcPts val="0"/>
              </a:spcAft>
              <a:buNone/>
            </a:pPr>
            <a:r>
              <a:rPr lang="en"/>
              <a:t>Example render of hypothetical design</a:t>
            </a:r>
            <a:endParaRPr/>
          </a:p>
        </p:txBody>
      </p:sp>
      <p:pic>
        <p:nvPicPr>
          <p:cNvPr id="1610" name="Google Shape;1610;p172"/>
          <p:cNvPicPr preferRelativeResize="0"/>
          <p:nvPr/>
        </p:nvPicPr>
        <p:blipFill rotWithShape="1">
          <a:blip r:embed="rId3">
            <a:alphaModFix/>
          </a:blip>
          <a:srcRect b="0" l="28758" r="26592" t="0"/>
          <a:stretch/>
        </p:blipFill>
        <p:spPr>
          <a:xfrm>
            <a:off x="400951" y="252675"/>
            <a:ext cx="2995052" cy="3773301"/>
          </a:xfrm>
          <a:prstGeom prst="rect">
            <a:avLst/>
          </a:prstGeom>
          <a:noFill/>
          <a:ln>
            <a:noFill/>
          </a:ln>
        </p:spPr>
      </p:pic>
      <p:pic>
        <p:nvPicPr>
          <p:cNvPr id="1611" name="Google Shape;1611;p172"/>
          <p:cNvPicPr preferRelativeResize="0"/>
          <p:nvPr/>
        </p:nvPicPr>
        <p:blipFill rotWithShape="1">
          <a:blip r:embed="rId4">
            <a:alphaModFix/>
          </a:blip>
          <a:srcRect b="16803" l="14939" r="27223" t="6953"/>
          <a:stretch/>
        </p:blipFill>
        <p:spPr>
          <a:xfrm>
            <a:off x="3855300" y="252675"/>
            <a:ext cx="5288699" cy="39211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173"/>
          <p:cNvSpPr txBox="1"/>
          <p:nvPr>
            <p:ph idx="1" type="body"/>
          </p:nvPr>
        </p:nvSpPr>
        <p:spPr>
          <a:xfrm>
            <a:off x="159300" y="4459175"/>
            <a:ext cx="5998800" cy="605100"/>
          </a:xfrm>
          <a:prstGeom prst="rect">
            <a:avLst/>
          </a:prstGeom>
        </p:spPr>
        <p:txBody>
          <a:bodyPr anchorCtr="0" anchor="ctr" bIns="274300" lIns="91425" spcFirstLastPara="1" rIns="91425" wrap="square" tIns="91425">
            <a:normAutofit lnSpcReduction="20000"/>
          </a:bodyPr>
          <a:lstStyle/>
          <a:p>
            <a:pPr indent="0" lvl="0" marL="0" rtl="0" algn="l">
              <a:spcBef>
                <a:spcPts val="0"/>
              </a:spcBef>
              <a:spcAft>
                <a:spcPts val="0"/>
              </a:spcAft>
              <a:buNone/>
            </a:pPr>
            <a:r>
              <a:rPr lang="en"/>
              <a:t>Example render of hypothetical design</a:t>
            </a:r>
            <a:endParaRPr/>
          </a:p>
        </p:txBody>
      </p:sp>
      <p:pic>
        <p:nvPicPr>
          <p:cNvPr id="1617" name="Google Shape;1617;p173"/>
          <p:cNvPicPr preferRelativeResize="0"/>
          <p:nvPr/>
        </p:nvPicPr>
        <p:blipFill>
          <a:blip r:embed="rId3">
            <a:alphaModFix/>
          </a:blip>
          <a:stretch>
            <a:fillRect/>
          </a:stretch>
        </p:blipFill>
        <p:spPr>
          <a:xfrm>
            <a:off x="7057826" y="2269275"/>
            <a:ext cx="1978698" cy="1728990"/>
          </a:xfrm>
          <a:prstGeom prst="rect">
            <a:avLst/>
          </a:prstGeom>
          <a:noFill/>
          <a:ln>
            <a:noFill/>
          </a:ln>
        </p:spPr>
      </p:pic>
      <p:pic>
        <p:nvPicPr>
          <p:cNvPr id="1618" name="Google Shape;1618;p173"/>
          <p:cNvPicPr preferRelativeResize="0"/>
          <p:nvPr/>
        </p:nvPicPr>
        <p:blipFill>
          <a:blip r:embed="rId4">
            <a:alphaModFix/>
          </a:blip>
          <a:stretch>
            <a:fillRect/>
          </a:stretch>
        </p:blipFill>
        <p:spPr>
          <a:xfrm>
            <a:off x="7061276" y="224965"/>
            <a:ext cx="1971800" cy="1905609"/>
          </a:xfrm>
          <a:prstGeom prst="rect">
            <a:avLst/>
          </a:prstGeom>
          <a:noFill/>
          <a:ln>
            <a:noFill/>
          </a:ln>
        </p:spPr>
      </p:pic>
      <p:pic>
        <p:nvPicPr>
          <p:cNvPr id="1619" name="Google Shape;1619;p173"/>
          <p:cNvPicPr preferRelativeResize="0"/>
          <p:nvPr/>
        </p:nvPicPr>
        <p:blipFill>
          <a:blip r:embed="rId5">
            <a:alphaModFix/>
          </a:blip>
          <a:stretch>
            <a:fillRect/>
          </a:stretch>
        </p:blipFill>
        <p:spPr>
          <a:xfrm>
            <a:off x="152400" y="152400"/>
            <a:ext cx="6753029" cy="379857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174"/>
          <p:cNvSpPr txBox="1"/>
          <p:nvPr>
            <p:ph idx="1" type="body"/>
          </p:nvPr>
        </p:nvSpPr>
        <p:spPr>
          <a:xfrm>
            <a:off x="159300" y="4459175"/>
            <a:ext cx="5998800" cy="605100"/>
          </a:xfrm>
          <a:prstGeom prst="rect">
            <a:avLst/>
          </a:prstGeom>
        </p:spPr>
        <p:txBody>
          <a:bodyPr anchorCtr="0" anchor="ctr" bIns="274300" lIns="91425" spcFirstLastPara="1" rIns="91425" wrap="square" tIns="91425">
            <a:normAutofit lnSpcReduction="20000"/>
          </a:bodyPr>
          <a:lstStyle/>
          <a:p>
            <a:pPr indent="0" lvl="0" marL="0" rtl="0" algn="l">
              <a:spcBef>
                <a:spcPts val="0"/>
              </a:spcBef>
              <a:spcAft>
                <a:spcPts val="0"/>
              </a:spcAft>
              <a:buNone/>
            </a:pPr>
            <a:r>
              <a:t/>
            </a:r>
            <a:endParaRPr/>
          </a:p>
        </p:txBody>
      </p:sp>
      <p:graphicFrame>
        <p:nvGraphicFramePr>
          <p:cNvPr id="1625" name="Google Shape;1625;p174"/>
          <p:cNvGraphicFramePr/>
          <p:nvPr/>
        </p:nvGraphicFramePr>
        <p:xfrm>
          <a:off x="1143000" y="152400"/>
          <a:ext cx="3000000" cy="3000000"/>
        </p:xfrm>
        <a:graphic>
          <a:graphicData uri="http://schemas.openxmlformats.org/drawingml/2006/table">
            <a:tbl>
              <a:tblPr bandRow="1">
                <a:noFill/>
                <a:tableStyleId>{3D49EA46-FD4E-41EF-A346-2693769D4A33}</a:tableStyleId>
              </a:tblPr>
              <a:tblGrid>
                <a:gridCol w="171450"/>
                <a:gridCol w="3886200"/>
                <a:gridCol w="304800"/>
                <a:gridCol w="304800"/>
                <a:gridCol w="304800"/>
                <a:gridCol w="304800"/>
                <a:gridCol w="304800"/>
                <a:gridCol w="304800"/>
              </a:tblGrid>
              <a:tr h="11425">
                <a:tc gridSpan="2">
                  <a:txBody>
                    <a:bodyPr/>
                    <a:lstStyle/>
                    <a:p>
                      <a:pPr indent="0" lvl="0" marL="0" rtl="0" algn="l">
                        <a:lnSpc>
                          <a:spcPct val="107916"/>
                        </a:lnSpc>
                        <a:spcBef>
                          <a:spcPts val="0"/>
                        </a:spcBef>
                        <a:spcAft>
                          <a:spcPts val="800"/>
                        </a:spcAft>
                        <a:buNone/>
                      </a:pPr>
                      <a:r>
                        <a:t/>
                      </a:r>
                      <a:endParaRPr b="1" sz="1000"/>
                    </a:p>
                  </a:txBody>
                  <a:tcPr marT="0" marB="0" marR="68575" marL="68575">
                    <a:lnL cap="flat" cmpd="sng" w="190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gridSpan="6">
                  <a:txBody>
                    <a:bodyPr/>
                    <a:lstStyle/>
                    <a:p>
                      <a:pPr indent="0" lvl="0" marL="0" rtl="0" algn="ctr">
                        <a:lnSpc>
                          <a:spcPct val="107916"/>
                        </a:lnSpc>
                        <a:spcBef>
                          <a:spcPts val="0"/>
                        </a:spcBef>
                        <a:spcAft>
                          <a:spcPts val="800"/>
                        </a:spcAft>
                        <a:buNone/>
                      </a:pPr>
                      <a:r>
                        <a:rPr b="1" lang="en" sz="1000"/>
                        <a:t>Quarter</a:t>
                      </a:r>
                      <a:endParaRPr b="1" sz="1000"/>
                    </a:p>
                  </a:txBody>
                  <a:tcPr marT="0" marB="0" marR="68575" marL="68575">
                    <a:lnL cap="flat" cmpd="sng" w="63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hMerge="1"/>
                <a:tc hMerge="1"/>
                <a:tc hMerge="1"/>
                <a:tc hMerge="1"/>
              </a:tr>
              <a:tr h="12700">
                <a:tc gridSpan="2">
                  <a:txBody>
                    <a:bodyPr/>
                    <a:lstStyle/>
                    <a:p>
                      <a:pPr indent="0" lvl="0" marL="0" rtl="0" algn="l">
                        <a:lnSpc>
                          <a:spcPct val="107916"/>
                        </a:lnSpc>
                        <a:spcBef>
                          <a:spcPts val="0"/>
                        </a:spcBef>
                        <a:spcAft>
                          <a:spcPts val="800"/>
                        </a:spcAft>
                        <a:buNone/>
                      </a:pPr>
                      <a:r>
                        <a:rPr b="1" lang="en" sz="1000"/>
                        <a:t>Objective 1: </a:t>
                      </a:r>
                      <a:r>
                        <a:rPr i="1" lang="en" sz="1000"/>
                        <a:t>Perform comparative analysis of home food waste</a:t>
                      </a:r>
                      <a:endParaRPr i="1" sz="1000"/>
                    </a:p>
                  </a:txBody>
                  <a:tcPr marT="0" marB="0" marR="68575" marL="68575">
                    <a:lnL cap="flat" cmpd="sng" w="190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a:txBody>
                    <a:bodyPr/>
                    <a:lstStyle/>
                    <a:p>
                      <a:pPr indent="0" lvl="0" marL="0" rtl="0" algn="ctr">
                        <a:lnSpc>
                          <a:spcPct val="107916"/>
                        </a:lnSpc>
                        <a:spcBef>
                          <a:spcPts val="0"/>
                        </a:spcBef>
                        <a:spcAft>
                          <a:spcPts val="800"/>
                        </a:spcAft>
                        <a:buNone/>
                      </a:pPr>
                      <a:r>
                        <a:rPr lang="en" sz="900"/>
                        <a:t>Q1</a:t>
                      </a:r>
                      <a:endParaRPr sz="9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rPr lang="en" sz="900"/>
                        <a:t>Q2</a:t>
                      </a:r>
                      <a:endParaRPr sz="9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rPr lang="en" sz="900"/>
                        <a:t>Q3</a:t>
                      </a:r>
                      <a:endParaRPr sz="9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rPr lang="en" sz="900"/>
                        <a:t>Q4</a:t>
                      </a:r>
                      <a:endParaRPr sz="9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rPr lang="en" sz="900"/>
                        <a:t>Q5</a:t>
                      </a:r>
                      <a:endParaRPr sz="9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rPr lang="en" sz="900"/>
                        <a:t>Q6</a:t>
                      </a:r>
                      <a:endParaRPr sz="900"/>
                    </a:p>
                  </a:txBody>
                  <a:tcPr marT="0" marB="0" marR="68575" marL="68575">
                    <a:lnL cap="flat" cmpd="sng" w="63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28600">
                <a:tc rowSpan="3">
                  <a:txBody>
                    <a:bodyPr/>
                    <a:lstStyle/>
                    <a:p>
                      <a:pPr indent="0" lvl="0" marL="0" rtl="0" algn="l">
                        <a:lnSpc>
                          <a:spcPct val="107916"/>
                        </a:lnSpc>
                        <a:spcBef>
                          <a:spcPts val="0"/>
                        </a:spcBef>
                        <a:spcAft>
                          <a:spcPts val="800"/>
                        </a:spcAft>
                        <a:buNone/>
                      </a:pPr>
                      <a:r>
                        <a:t/>
                      </a:r>
                      <a:endParaRPr sz="1000"/>
                    </a:p>
                  </a:txBody>
                  <a:tcPr marT="0" marB="0" marR="68575" marL="68575">
                    <a:lnL cap="flat" cmpd="sng" w="19050">
                      <a:solidFill>
                        <a:srgbClr val="000000"/>
                      </a:solidFill>
                      <a:prstDash val="solid"/>
                      <a:round/>
                      <a:headEnd len="sm" w="sm" type="none"/>
                      <a:tailEnd len="sm" w="sm" type="none"/>
                    </a:lnL>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Identify direct measurement and journal FLW studies</a:t>
                      </a:r>
                      <a:endParaRPr sz="1000"/>
                    </a:p>
                  </a:txBody>
                  <a:tcPr marT="0" marB="0" marR="68575" marL="68575" anchor="ctr">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tcPr>
                </a:tc>
                <a:tc>
                  <a:txBody>
                    <a:bodyPr/>
                    <a:lstStyle/>
                    <a:p>
                      <a:pPr indent="0" lvl="0" marL="0" rtl="0" algn="ctr">
                        <a:lnSpc>
                          <a:spcPct val="107916"/>
                        </a:lnSpc>
                        <a:spcBef>
                          <a:spcPts val="0"/>
                        </a:spcBef>
                        <a:spcAft>
                          <a:spcPts val="800"/>
                        </a:spcAft>
                        <a:buNone/>
                      </a:pPr>
                      <a:r>
                        <a:rPr lang="en" sz="1000"/>
                        <a:t>•</a:t>
                      </a:r>
                      <a:endParaRPr sz="10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solidFill>
                      <a:srgbClr val="ED7D31"/>
                    </a:solidFill>
                  </a:tcPr>
                </a:tc>
                <a:tc>
                  <a:txBody>
                    <a:bodyPr/>
                    <a:lstStyle/>
                    <a:p>
                      <a:pPr indent="0" lvl="0" marL="0" rtl="0" algn="ctr">
                        <a:lnSpc>
                          <a:spcPct val="107916"/>
                        </a:lnSpc>
                        <a:spcBef>
                          <a:spcPts val="0"/>
                        </a:spcBef>
                        <a:spcAft>
                          <a:spcPts val="800"/>
                        </a:spcAft>
                        <a:buNone/>
                      </a:pPr>
                      <a:r>
                        <a:rPr lang="en" sz="1000"/>
                        <a:t>•</a:t>
                      </a:r>
                      <a:endParaRPr sz="10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solidFill>
                      <a:srgbClr val="ED7D31"/>
                    </a:solidFill>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lnT cap="flat" cmpd="sng" w="19050">
                      <a:solidFill>
                        <a:srgbClr val="000000"/>
                      </a:solidFill>
                      <a:prstDash val="solid"/>
                      <a:round/>
                      <a:headEnd len="sm" w="sm" type="none"/>
                      <a:tailEnd len="sm" w="sm" type="none"/>
                    </a:lnT>
                    <a:solidFill>
                      <a:srgbClr val="FFFFFF"/>
                    </a:solidFill>
                  </a:tcPr>
                </a:tc>
                <a:tc>
                  <a:txBody>
                    <a:bodyPr/>
                    <a:lstStyle/>
                    <a:p>
                      <a:pPr indent="0" lvl="0" marL="0" rtl="0" algn="ctr">
                        <a:lnSpc>
                          <a:spcPct val="107916"/>
                        </a:lnSpc>
                        <a:spcBef>
                          <a:spcPts val="0"/>
                        </a:spcBef>
                        <a:spcAft>
                          <a:spcPts val="800"/>
                        </a:spcAft>
                        <a:buNone/>
                      </a:pPr>
                      <a:r>
                        <a:t/>
                      </a:r>
                      <a:endParaRPr sz="1000"/>
                    </a:p>
                  </a:txBody>
                  <a:tcPr marT="0" marB="0" marR="68575" marL="68575">
                    <a:lnT cap="flat" cmpd="sng" w="19050">
                      <a:solidFill>
                        <a:srgbClr val="000000"/>
                      </a:solidFill>
                      <a:prstDash val="solid"/>
                      <a:round/>
                      <a:headEnd len="sm" w="sm" type="none"/>
                      <a:tailEnd len="sm" w="sm" type="none"/>
                    </a:lnT>
                    <a:solidFill>
                      <a:srgbClr val="FFFFFF"/>
                    </a:solidFill>
                  </a:tcPr>
                </a:tc>
                <a:tc>
                  <a:txBody>
                    <a:bodyPr/>
                    <a:lstStyle/>
                    <a:p>
                      <a:pPr indent="0" lvl="0" marL="0" rtl="0" algn="ctr">
                        <a:lnSpc>
                          <a:spcPct val="107916"/>
                        </a:lnSpc>
                        <a:spcBef>
                          <a:spcPts val="0"/>
                        </a:spcBef>
                        <a:spcAft>
                          <a:spcPts val="800"/>
                        </a:spcAft>
                        <a:buNone/>
                      </a:pPr>
                      <a:r>
                        <a:t/>
                      </a:r>
                      <a:endParaRPr sz="1000"/>
                    </a:p>
                  </a:txBody>
                  <a:tcPr marT="0" marB="0" marR="68575" marL="68575">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solidFill>
                      <a:srgbClr val="FFFFFF"/>
                    </a:solidFill>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solidFill>
                      <a:srgbClr val="FFFFFF"/>
                    </a:solidFill>
                  </a:tcPr>
                </a:tc>
              </a:tr>
              <a:tr h="228600">
                <a:tc vMerge="1"/>
                <a:tc>
                  <a:txBody>
                    <a:bodyPr/>
                    <a:lstStyle/>
                    <a:p>
                      <a:pPr indent="0" lvl="0" marL="0" rtl="0" algn="l">
                        <a:spcBef>
                          <a:spcPts val="0"/>
                        </a:spcBef>
                        <a:spcAft>
                          <a:spcPts val="0"/>
                        </a:spcAft>
                        <a:buNone/>
                      </a:pPr>
                      <a:r>
                        <a:rPr lang="en" sz="1000"/>
                        <a:t>Perform comparative meta-analysis</a:t>
                      </a:r>
                      <a:endParaRPr sz="1000"/>
                    </a:p>
                  </a:txBody>
                  <a:tcPr marT="0" marB="0" marR="68575" marL="68575" anchor="ctr">
                    <a:lnR cap="flat" cmpd="sng" w="6350">
                      <a:solidFill>
                        <a:srgbClr val="000000"/>
                      </a:solidFill>
                      <a:prstDash val="solid"/>
                      <a:round/>
                      <a:headEnd len="sm" w="sm" type="none"/>
                      <a:tailEnd len="sm" w="sm" type="none"/>
                    </a:lnR>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solidFill>
                      <a:srgbClr val="FFFFFF"/>
                    </a:solidFill>
                  </a:tcPr>
                </a:tc>
                <a:tc>
                  <a:txBody>
                    <a:bodyPr/>
                    <a:lstStyle/>
                    <a:p>
                      <a:pPr indent="0" lvl="0" marL="0" rtl="0" algn="ctr">
                        <a:lnSpc>
                          <a:spcPct val="107916"/>
                        </a:lnSpc>
                        <a:spcBef>
                          <a:spcPts val="0"/>
                        </a:spcBef>
                        <a:spcAft>
                          <a:spcPts val="800"/>
                        </a:spcAft>
                        <a:buNone/>
                      </a:pPr>
                      <a:r>
                        <a:rPr lang="en" sz="1000"/>
                        <a:t>•</a:t>
                      </a:r>
                      <a:endParaRPr sz="10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solidFill>
                      <a:srgbClr val="ED7D31"/>
                    </a:solidFill>
                  </a:tcPr>
                </a:tc>
                <a:tc>
                  <a:txBody>
                    <a:bodyPr/>
                    <a:lstStyle/>
                    <a:p>
                      <a:pPr indent="0" lvl="0" marL="0" rtl="0" algn="ctr">
                        <a:lnSpc>
                          <a:spcPct val="107916"/>
                        </a:lnSpc>
                        <a:spcBef>
                          <a:spcPts val="0"/>
                        </a:spcBef>
                        <a:spcAft>
                          <a:spcPts val="800"/>
                        </a:spcAft>
                        <a:buNone/>
                      </a:pPr>
                      <a:r>
                        <a:rPr lang="en" sz="1000"/>
                        <a:t>•</a:t>
                      </a:r>
                      <a:endParaRPr sz="1000"/>
                    </a:p>
                  </a:txBody>
                  <a:tcPr marT="0" marB="0" marR="68575" marL="68575">
                    <a:lnL cap="flat" cmpd="sng" w="6350">
                      <a:solidFill>
                        <a:srgbClr val="000000"/>
                      </a:solidFill>
                      <a:prstDash val="solid"/>
                      <a:round/>
                      <a:headEnd len="sm" w="sm" type="none"/>
                      <a:tailEnd len="sm" w="sm" type="none"/>
                    </a:lnL>
                    <a:solidFill>
                      <a:srgbClr val="ED7D31"/>
                    </a:solidFill>
                  </a:tcPr>
                </a:tc>
                <a:tc>
                  <a:txBody>
                    <a:bodyPr/>
                    <a:lstStyle/>
                    <a:p>
                      <a:pPr indent="0" lvl="0" marL="0" rtl="0" algn="ctr">
                        <a:lnSpc>
                          <a:spcPct val="107916"/>
                        </a:lnSpc>
                        <a:spcBef>
                          <a:spcPts val="0"/>
                        </a:spcBef>
                        <a:spcAft>
                          <a:spcPts val="800"/>
                        </a:spcAft>
                        <a:buNone/>
                      </a:pPr>
                      <a:r>
                        <a:t/>
                      </a:r>
                      <a:endParaRPr sz="1000"/>
                    </a:p>
                  </a:txBody>
                  <a:tcPr marT="0" marB="0" marR="68575" marL="68575">
                    <a:solidFill>
                      <a:srgbClr val="FFFFFF"/>
                    </a:solidFill>
                  </a:tcPr>
                </a:tc>
                <a:tc>
                  <a:txBody>
                    <a:bodyPr/>
                    <a:lstStyle/>
                    <a:p>
                      <a:pPr indent="0" lvl="0" marL="0" rtl="0" algn="ctr">
                        <a:lnSpc>
                          <a:spcPct val="107916"/>
                        </a:lnSpc>
                        <a:spcBef>
                          <a:spcPts val="0"/>
                        </a:spcBef>
                        <a:spcAft>
                          <a:spcPts val="800"/>
                        </a:spcAft>
                        <a:buNone/>
                      </a:pPr>
                      <a:r>
                        <a:t/>
                      </a:r>
                      <a:endParaRPr sz="1000"/>
                    </a:p>
                  </a:txBody>
                  <a:tcPr marT="0" marB="0" marR="68575" marL="68575">
                    <a:lnR cap="flat" cmpd="sng" w="6350">
                      <a:solidFill>
                        <a:srgbClr val="000000"/>
                      </a:solidFill>
                      <a:prstDash val="solid"/>
                      <a:round/>
                      <a:headEnd len="sm" w="sm" type="none"/>
                      <a:tailEnd len="sm" w="sm" type="none"/>
                    </a:lnR>
                    <a:solidFill>
                      <a:srgbClr val="FFFFFF"/>
                    </a:solidFill>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solidFill>
                      <a:srgbClr val="FFFFFF"/>
                    </a:solidFill>
                  </a:tcPr>
                </a:tc>
              </a:tr>
              <a:tr h="228600">
                <a:tc vMerge="1"/>
                <a:tc>
                  <a:txBody>
                    <a:bodyPr/>
                    <a:lstStyle/>
                    <a:p>
                      <a:pPr indent="0" lvl="0" marL="0" rtl="0" algn="l">
                        <a:spcBef>
                          <a:spcPts val="0"/>
                        </a:spcBef>
                        <a:spcAft>
                          <a:spcPts val="0"/>
                        </a:spcAft>
                        <a:buNone/>
                      </a:pPr>
                      <a:r>
                        <a:rPr lang="en" sz="1000"/>
                        <a:t>Disseminate review paper</a:t>
                      </a:r>
                      <a:endParaRPr sz="1000"/>
                    </a:p>
                  </a:txBody>
                  <a:tcPr marT="0" marB="0" marR="68575" marL="68575" anchor="ctr">
                    <a:lnR cap="flat" cmpd="sng" w="6350">
                      <a:solidFill>
                        <a:srgbClr val="000000"/>
                      </a:solidFill>
                      <a:prstDash val="solid"/>
                      <a:round/>
                      <a:headEnd len="sm" w="sm" type="none"/>
                      <a:tailEnd len="sm" w="sm" type="none"/>
                    </a:lnR>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19050">
                      <a:solidFill>
                        <a:srgbClr val="000000"/>
                      </a:solidFill>
                      <a:prstDash val="solid"/>
                      <a:round/>
                      <a:headEnd len="sm" w="sm" type="none"/>
                      <a:tailEnd len="sm" w="sm" type="none"/>
                    </a:lnB>
                    <a:solidFill>
                      <a:srgbClr val="FFFFFF"/>
                    </a:solidFill>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19050">
                      <a:solidFill>
                        <a:srgbClr val="000000"/>
                      </a:solidFill>
                      <a:prstDash val="solid"/>
                      <a:round/>
                      <a:headEnd len="sm" w="sm" type="none"/>
                      <a:tailEnd len="sm" w="sm" type="none"/>
                    </a:lnB>
                    <a:solidFill>
                      <a:srgbClr val="FFFFFF"/>
                    </a:solidFill>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lnB cap="flat" cmpd="sng" w="19050">
                      <a:solidFill>
                        <a:srgbClr val="000000"/>
                      </a:solidFill>
                      <a:prstDash val="solid"/>
                      <a:round/>
                      <a:headEnd len="sm" w="sm" type="none"/>
                      <a:tailEnd len="sm" w="sm" type="none"/>
                    </a:lnB>
                    <a:solidFill>
                      <a:srgbClr val="FFFFFF"/>
                    </a:solidFill>
                  </a:tcPr>
                </a:tc>
                <a:tc>
                  <a:txBody>
                    <a:bodyPr/>
                    <a:lstStyle/>
                    <a:p>
                      <a:pPr indent="0" lvl="0" marL="0" rtl="0" algn="ctr">
                        <a:lnSpc>
                          <a:spcPct val="107916"/>
                        </a:lnSpc>
                        <a:spcBef>
                          <a:spcPts val="0"/>
                        </a:spcBef>
                        <a:spcAft>
                          <a:spcPts val="800"/>
                        </a:spcAft>
                        <a:buNone/>
                      </a:pPr>
                      <a:r>
                        <a:rPr lang="en" sz="1000"/>
                        <a:t>•</a:t>
                      </a:r>
                      <a:endParaRPr sz="1000"/>
                    </a:p>
                  </a:txBody>
                  <a:tcPr marT="0" marB="0" marR="68575" marL="68575">
                    <a:lnB cap="flat" cmpd="sng" w="19050">
                      <a:solidFill>
                        <a:srgbClr val="000000"/>
                      </a:solidFill>
                      <a:prstDash val="solid"/>
                      <a:round/>
                      <a:headEnd len="sm" w="sm" type="none"/>
                      <a:tailEnd len="sm" w="sm" type="none"/>
                    </a:lnB>
                    <a:solidFill>
                      <a:srgbClr val="ED7D31"/>
                    </a:solidFill>
                  </a:tcPr>
                </a:tc>
                <a:tc>
                  <a:txBody>
                    <a:bodyPr/>
                    <a:lstStyle/>
                    <a:p>
                      <a:pPr indent="0" lvl="0" marL="0" rtl="0" algn="ctr">
                        <a:lnSpc>
                          <a:spcPct val="107916"/>
                        </a:lnSpc>
                        <a:spcBef>
                          <a:spcPts val="0"/>
                        </a:spcBef>
                        <a:spcAft>
                          <a:spcPts val="800"/>
                        </a:spcAft>
                        <a:buNone/>
                      </a:pPr>
                      <a:r>
                        <a:t/>
                      </a:r>
                      <a:endParaRPr sz="1000"/>
                    </a:p>
                  </a:txBody>
                  <a:tcPr marT="0" marB="0" marR="68575" marL="68575">
                    <a:lnR cap="flat" cmpd="sng" w="6350">
                      <a:solidFill>
                        <a:srgbClr val="000000"/>
                      </a:solidFill>
                      <a:prstDash val="solid"/>
                      <a:round/>
                      <a:headEnd len="sm" w="sm" type="none"/>
                      <a:tailEnd len="sm" w="sm" type="none"/>
                    </a:lnR>
                    <a:lnB cap="flat" cmpd="sng" w="19050">
                      <a:solidFill>
                        <a:srgbClr val="000000"/>
                      </a:solidFill>
                      <a:prstDash val="solid"/>
                      <a:round/>
                      <a:headEnd len="sm" w="sm" type="none"/>
                      <a:tailEnd len="sm" w="sm" type="none"/>
                    </a:lnB>
                    <a:solidFill>
                      <a:srgbClr val="FFFFFF"/>
                    </a:solidFill>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B cap="flat" cmpd="sng" w="19050">
                      <a:solidFill>
                        <a:srgbClr val="000000"/>
                      </a:solidFill>
                      <a:prstDash val="solid"/>
                      <a:round/>
                      <a:headEnd len="sm" w="sm" type="none"/>
                      <a:tailEnd len="sm" w="sm" type="none"/>
                    </a:lnB>
                    <a:solidFill>
                      <a:srgbClr val="FFFFFF"/>
                    </a:solidFill>
                  </a:tcPr>
                </a:tc>
              </a:tr>
              <a:tr h="12700">
                <a:tc gridSpan="2">
                  <a:txBody>
                    <a:bodyPr/>
                    <a:lstStyle/>
                    <a:p>
                      <a:pPr indent="0" lvl="0" marL="0" rtl="0" algn="l">
                        <a:lnSpc>
                          <a:spcPct val="107916"/>
                        </a:lnSpc>
                        <a:spcBef>
                          <a:spcPts val="0"/>
                        </a:spcBef>
                        <a:spcAft>
                          <a:spcPts val="800"/>
                        </a:spcAft>
                        <a:buNone/>
                      </a:pPr>
                      <a:r>
                        <a:rPr b="1" lang="en" sz="1000"/>
                        <a:t>Objective 2: </a:t>
                      </a:r>
                      <a:r>
                        <a:rPr i="1" lang="en" sz="1000"/>
                        <a:t>Design and build smart bin to measure kitchen compost.</a:t>
                      </a:r>
                      <a:endParaRPr i="1" sz="1000"/>
                    </a:p>
                  </a:txBody>
                  <a:tcPr marT="0" marB="0" marR="68575" marL="68575">
                    <a:lnL cap="flat" cmpd="sng" w="190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a:txBody>
                    <a:bodyPr/>
                    <a:lstStyle/>
                    <a:p>
                      <a:pPr indent="0" lvl="0" marL="0" rtl="0" algn="ctr">
                        <a:lnSpc>
                          <a:spcPct val="107916"/>
                        </a:lnSpc>
                        <a:spcBef>
                          <a:spcPts val="0"/>
                        </a:spcBef>
                        <a:spcAft>
                          <a:spcPts val="800"/>
                        </a:spcAft>
                        <a:buNone/>
                      </a:pPr>
                      <a:r>
                        <a:rPr lang="en" sz="900"/>
                        <a:t>Q1</a:t>
                      </a:r>
                      <a:endParaRPr b="1" sz="9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rPr lang="en" sz="900"/>
                        <a:t>Q2</a:t>
                      </a:r>
                      <a:endParaRPr b="1" sz="9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rPr lang="en" sz="900"/>
                        <a:t>Q3</a:t>
                      </a:r>
                      <a:endParaRPr b="1" sz="9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rPr lang="en" sz="900"/>
                        <a:t>Q4</a:t>
                      </a:r>
                      <a:endParaRPr b="1" sz="9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rPr lang="en" sz="900"/>
                        <a:t>Q5</a:t>
                      </a:r>
                      <a:endParaRPr b="1" sz="9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rPr lang="en" sz="900"/>
                        <a:t>Q6</a:t>
                      </a:r>
                      <a:endParaRPr b="1" sz="900"/>
                    </a:p>
                  </a:txBody>
                  <a:tcPr marT="0" marB="0" marR="68575" marL="68575">
                    <a:lnL cap="flat" cmpd="sng" w="63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26700">
                <a:tc rowSpan="3">
                  <a:txBody>
                    <a:bodyPr/>
                    <a:lstStyle/>
                    <a:p>
                      <a:pPr indent="0" lvl="0" marL="0" rtl="0" algn="l">
                        <a:lnSpc>
                          <a:spcPct val="115000"/>
                        </a:lnSpc>
                        <a:spcBef>
                          <a:spcPts val="0"/>
                        </a:spcBef>
                        <a:spcAft>
                          <a:spcPts val="0"/>
                        </a:spcAft>
                        <a:buNone/>
                      </a:pPr>
                      <a:r>
                        <a:t/>
                      </a:r>
                      <a:endParaRPr sz="1000"/>
                    </a:p>
                  </a:txBody>
                  <a:tcPr marT="0" marB="0" marR="68575" marL="68575">
                    <a:lnL cap="flat" cmpd="sng" w="19050">
                      <a:solidFill>
                        <a:srgbClr val="000000"/>
                      </a:solidFill>
                      <a:prstDash val="solid"/>
                      <a:round/>
                      <a:headEnd len="sm" w="sm" type="none"/>
                      <a:tailEnd len="sm" w="sm" type="none"/>
                    </a:lnL>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Design prototype</a:t>
                      </a:r>
                      <a:endParaRPr sz="1000"/>
                    </a:p>
                  </a:txBody>
                  <a:tcPr marT="0" marB="0" marR="68575" marL="68575" anchor="ctr">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sz="1000"/>
                        <a:t>•</a:t>
                      </a:r>
                      <a:endParaRPr sz="10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solidFill>
                      <a:srgbClr val="ED7D31"/>
                    </a:solidFill>
                  </a:tcPr>
                </a:tc>
                <a:tc>
                  <a:txBody>
                    <a:bodyPr/>
                    <a:lstStyle/>
                    <a:p>
                      <a:pPr indent="0" lvl="0" marL="0" rtl="0" algn="ctr">
                        <a:spcBef>
                          <a:spcPts val="0"/>
                        </a:spcBef>
                        <a:spcAft>
                          <a:spcPts val="0"/>
                        </a:spcAft>
                        <a:buNone/>
                      </a:pPr>
                      <a:r>
                        <a:rPr lang="en" sz="1000"/>
                        <a:t>•</a:t>
                      </a:r>
                      <a:endParaRPr sz="10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solidFill>
                      <a:srgbClr val="ED7D31"/>
                    </a:solidFill>
                  </a:tcPr>
                </a:tc>
                <a:tc>
                  <a:txBody>
                    <a:bodyPr/>
                    <a:lstStyle/>
                    <a:p>
                      <a:pPr indent="0" lvl="0" marL="0" rtl="0" algn="ctr">
                        <a:spcBef>
                          <a:spcPts val="0"/>
                        </a:spcBef>
                        <a:spcAft>
                          <a:spcPts val="0"/>
                        </a:spcAft>
                        <a:buNone/>
                      </a:pPr>
                      <a:r>
                        <a:rPr lang="en" sz="1000"/>
                        <a:t>•</a:t>
                      </a:r>
                      <a:endParaRPr sz="1000"/>
                    </a:p>
                  </a:txBody>
                  <a:tcPr marT="0" marB="0" marR="68575" marL="68575">
                    <a:lnL cap="flat" cmpd="sng" w="6350">
                      <a:solidFill>
                        <a:srgbClr val="000000"/>
                      </a:solidFill>
                      <a:prstDash val="solid"/>
                      <a:round/>
                      <a:headEnd len="sm" w="sm" type="none"/>
                      <a:tailEnd len="sm" w="sm" type="none"/>
                    </a:lnL>
                    <a:lnT cap="flat" cmpd="sng" w="19050">
                      <a:solidFill>
                        <a:srgbClr val="000000"/>
                      </a:solidFill>
                      <a:prstDash val="solid"/>
                      <a:round/>
                      <a:headEnd len="sm" w="sm" type="none"/>
                      <a:tailEnd len="sm" w="sm" type="none"/>
                    </a:lnT>
                    <a:solidFill>
                      <a:srgbClr val="ED7D31"/>
                    </a:solidFill>
                  </a:tcPr>
                </a:tc>
                <a:tc>
                  <a:txBody>
                    <a:bodyPr/>
                    <a:lstStyle/>
                    <a:p>
                      <a:pPr indent="0" lvl="0" marL="0" rtl="0" algn="ctr">
                        <a:spcBef>
                          <a:spcPts val="0"/>
                        </a:spcBef>
                        <a:spcAft>
                          <a:spcPts val="0"/>
                        </a:spcAft>
                        <a:buNone/>
                      </a:pPr>
                      <a:r>
                        <a:t/>
                      </a:r>
                      <a:endParaRPr sz="1000"/>
                    </a:p>
                  </a:txBody>
                  <a:tcPr marT="0" marB="0" marR="68575" marL="68575">
                    <a:lnT cap="flat" cmpd="sng" w="19050">
                      <a:solidFill>
                        <a:srgbClr val="000000"/>
                      </a:solidFill>
                      <a:prstDash val="solid"/>
                      <a:round/>
                      <a:headEnd len="sm" w="sm" type="none"/>
                      <a:tailEnd len="sm" w="sm" type="none"/>
                    </a:lnT>
                    <a:solidFill>
                      <a:srgbClr val="FFFFFF"/>
                    </a:solidFill>
                  </a:tcPr>
                </a:tc>
                <a:tc>
                  <a:txBody>
                    <a:bodyPr/>
                    <a:lstStyle/>
                    <a:p>
                      <a:pPr indent="0" lvl="0" marL="0" rtl="0" algn="ctr">
                        <a:spcBef>
                          <a:spcPts val="0"/>
                        </a:spcBef>
                        <a:spcAft>
                          <a:spcPts val="0"/>
                        </a:spcAft>
                        <a:buNone/>
                      </a:pPr>
                      <a:r>
                        <a:t/>
                      </a:r>
                      <a:endParaRPr sz="1000"/>
                    </a:p>
                  </a:txBody>
                  <a:tcPr marT="0" marB="0" marR="68575" marL="68575">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t/>
                      </a:r>
                      <a:endParaRPr sz="1000"/>
                    </a:p>
                  </a:txBody>
                  <a:tcPr marT="0" marB="0" marR="68575" marL="68575">
                    <a:lnL cap="flat" cmpd="sng" w="63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tcPr>
                </a:tc>
              </a:tr>
              <a:tr h="228600">
                <a:tc vMerge="1"/>
                <a:tc>
                  <a:txBody>
                    <a:bodyPr/>
                    <a:lstStyle/>
                    <a:p>
                      <a:pPr indent="0" lvl="0" marL="0" rtl="0" algn="l">
                        <a:spcBef>
                          <a:spcPts val="0"/>
                        </a:spcBef>
                        <a:spcAft>
                          <a:spcPts val="0"/>
                        </a:spcAft>
                        <a:buNone/>
                      </a:pPr>
                      <a:r>
                        <a:rPr lang="en" sz="1000"/>
                        <a:t>Iteratively test and refine prototype</a:t>
                      </a:r>
                      <a:endParaRPr sz="1000"/>
                    </a:p>
                  </a:txBody>
                  <a:tcPr marT="0" marB="0" marR="68575" marL="68575" anchor="ctr">
                    <a:lnR cap="flat" cmpd="sng" w="6350">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t/>
                      </a:r>
                      <a:endParaRPr sz="10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t/>
                      </a:r>
                      <a:endParaRPr sz="10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en" sz="1000"/>
                        <a:t>•</a:t>
                      </a:r>
                      <a:endParaRPr sz="1000"/>
                    </a:p>
                  </a:txBody>
                  <a:tcPr marT="0" marB="0" marR="68575" marL="68575">
                    <a:lnL cap="flat" cmpd="sng" w="6350">
                      <a:solidFill>
                        <a:srgbClr val="000000"/>
                      </a:solidFill>
                      <a:prstDash val="solid"/>
                      <a:round/>
                      <a:headEnd len="sm" w="sm" type="none"/>
                      <a:tailEnd len="sm" w="sm" type="none"/>
                    </a:lnL>
                    <a:solidFill>
                      <a:srgbClr val="ED7D31"/>
                    </a:solidFill>
                  </a:tcPr>
                </a:tc>
                <a:tc>
                  <a:txBody>
                    <a:bodyPr/>
                    <a:lstStyle/>
                    <a:p>
                      <a:pPr indent="0" lvl="0" marL="0" rtl="0" algn="ctr">
                        <a:spcBef>
                          <a:spcPts val="0"/>
                        </a:spcBef>
                        <a:spcAft>
                          <a:spcPts val="0"/>
                        </a:spcAft>
                        <a:buNone/>
                      </a:pPr>
                      <a:r>
                        <a:rPr lang="en" sz="1000"/>
                        <a:t>•</a:t>
                      </a:r>
                      <a:endParaRPr sz="1000"/>
                    </a:p>
                  </a:txBody>
                  <a:tcPr marT="0" marB="0" marR="68575" marL="68575">
                    <a:solidFill>
                      <a:srgbClr val="ED7D31"/>
                    </a:solidFill>
                  </a:tcPr>
                </a:tc>
                <a:tc>
                  <a:txBody>
                    <a:bodyPr/>
                    <a:lstStyle/>
                    <a:p>
                      <a:pPr indent="0" lvl="0" marL="0" rtl="0" algn="ctr">
                        <a:spcBef>
                          <a:spcPts val="0"/>
                        </a:spcBef>
                        <a:spcAft>
                          <a:spcPts val="0"/>
                        </a:spcAft>
                        <a:buNone/>
                      </a:pPr>
                      <a:r>
                        <a:t/>
                      </a:r>
                      <a:endParaRPr sz="1000"/>
                    </a:p>
                  </a:txBody>
                  <a:tcPr marT="0" marB="0" marR="68575" marL="68575">
                    <a:lnR cap="flat" cmpd="sng" w="6350">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t/>
                      </a:r>
                      <a:endParaRPr sz="1000"/>
                    </a:p>
                  </a:txBody>
                  <a:tcPr marT="0" marB="0" marR="68575" marL="68575">
                    <a:lnL cap="flat" cmpd="sng" w="63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tcPr>
                </a:tc>
              </a:tr>
              <a:tr h="228600">
                <a:tc vMerge="1"/>
                <a:tc>
                  <a:txBody>
                    <a:bodyPr/>
                    <a:lstStyle/>
                    <a:p>
                      <a:pPr indent="0" lvl="0" marL="0" rtl="0" algn="l">
                        <a:spcBef>
                          <a:spcPts val="0"/>
                        </a:spcBef>
                        <a:spcAft>
                          <a:spcPts val="0"/>
                        </a:spcAft>
                        <a:buNone/>
                      </a:pPr>
                      <a:r>
                        <a:rPr lang="en" sz="1000"/>
                        <a:t>Manufacture prototypes for study</a:t>
                      </a:r>
                      <a:endParaRPr sz="1000"/>
                    </a:p>
                  </a:txBody>
                  <a:tcPr marT="0" marB="0" marR="68575" marL="68575" anchor="ctr">
                    <a:lnR cap="flat" cmpd="sng" w="6350">
                      <a:solidFill>
                        <a:srgbClr val="000000"/>
                      </a:solidFill>
                      <a:prstDash val="solid"/>
                      <a:round/>
                      <a:headEnd len="sm" w="sm" type="none"/>
                      <a:tailEnd len="sm" w="sm" type="none"/>
                    </a:lnR>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0" marB="0" marR="68575" marL="68575">
                    <a:lnL cap="flat" cmpd="sng" w="6350">
                      <a:solidFill>
                        <a:srgbClr val="000000"/>
                      </a:solidFill>
                      <a:prstDash val="solid"/>
                      <a:round/>
                      <a:headEnd len="sm" w="sm" type="none"/>
                      <a:tailEnd len="sm" w="sm" type="none"/>
                    </a:lnL>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a:t>
                      </a:r>
                      <a:endParaRPr sz="1000"/>
                    </a:p>
                  </a:txBody>
                  <a:tcPr marT="0" marB="0" marR="68575" marL="68575">
                    <a:lnB cap="flat" cmpd="sng" w="19050">
                      <a:solidFill>
                        <a:srgbClr val="000000"/>
                      </a:solidFill>
                      <a:prstDash val="solid"/>
                      <a:round/>
                      <a:headEnd len="sm" w="sm" type="none"/>
                      <a:tailEnd len="sm" w="sm" type="none"/>
                    </a:lnB>
                    <a:solidFill>
                      <a:srgbClr val="ED7D31"/>
                    </a:solidFill>
                  </a:tcPr>
                </a:tc>
                <a:tc>
                  <a:txBody>
                    <a:bodyPr/>
                    <a:lstStyle/>
                    <a:p>
                      <a:pPr indent="0" lvl="0" marL="0" rtl="0" algn="ctr">
                        <a:spcBef>
                          <a:spcPts val="0"/>
                        </a:spcBef>
                        <a:spcAft>
                          <a:spcPts val="0"/>
                        </a:spcAft>
                        <a:buNone/>
                      </a:pPr>
                      <a:r>
                        <a:rPr lang="en" sz="1000"/>
                        <a:t>•</a:t>
                      </a:r>
                      <a:endParaRPr sz="1000"/>
                    </a:p>
                  </a:txBody>
                  <a:tcPr marT="0" marB="0" marR="68575" marL="68575">
                    <a:lnR cap="flat" cmpd="sng" w="6350">
                      <a:solidFill>
                        <a:srgbClr val="000000"/>
                      </a:solidFill>
                      <a:prstDash val="solid"/>
                      <a:round/>
                      <a:headEnd len="sm" w="sm" type="none"/>
                      <a:tailEnd len="sm" w="sm" type="none"/>
                    </a:lnR>
                    <a:lnB cap="flat" cmpd="sng" w="19050">
                      <a:solidFill>
                        <a:srgbClr val="000000"/>
                      </a:solidFill>
                      <a:prstDash val="solid"/>
                      <a:round/>
                      <a:headEnd len="sm" w="sm" type="none"/>
                      <a:tailEnd len="sm" w="sm" type="none"/>
                    </a:lnB>
                    <a:solidFill>
                      <a:srgbClr val="ED7D31"/>
                    </a:solidFill>
                  </a:tcPr>
                </a:tc>
                <a:tc>
                  <a:txBody>
                    <a:bodyPr/>
                    <a:lstStyle/>
                    <a:p>
                      <a:pPr indent="0" lvl="0" marL="0" rtl="0" algn="ctr">
                        <a:spcBef>
                          <a:spcPts val="0"/>
                        </a:spcBef>
                        <a:spcAft>
                          <a:spcPts val="0"/>
                        </a:spcAft>
                        <a:buNone/>
                      </a:pPr>
                      <a:r>
                        <a:t/>
                      </a:r>
                      <a:endParaRPr sz="1000"/>
                    </a:p>
                  </a:txBody>
                  <a:tcPr marT="0" marB="0" marR="68575" marL="68575">
                    <a:lnL cap="flat" cmpd="sng" w="63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B cap="flat" cmpd="sng" w="19050">
                      <a:solidFill>
                        <a:srgbClr val="000000"/>
                      </a:solidFill>
                      <a:prstDash val="solid"/>
                      <a:round/>
                      <a:headEnd len="sm" w="sm" type="none"/>
                      <a:tailEnd len="sm" w="sm" type="none"/>
                    </a:lnB>
                  </a:tcPr>
                </a:tc>
              </a:tr>
              <a:tr h="12700">
                <a:tc gridSpan="2">
                  <a:txBody>
                    <a:bodyPr/>
                    <a:lstStyle/>
                    <a:p>
                      <a:pPr indent="0" lvl="0" marL="0" rtl="0" algn="l">
                        <a:lnSpc>
                          <a:spcPct val="107916"/>
                        </a:lnSpc>
                        <a:spcBef>
                          <a:spcPts val="0"/>
                        </a:spcBef>
                        <a:spcAft>
                          <a:spcPts val="800"/>
                        </a:spcAft>
                        <a:buNone/>
                      </a:pPr>
                      <a:r>
                        <a:rPr b="1" lang="en" sz="1000"/>
                        <a:t>Objective 3: </a:t>
                      </a:r>
                      <a:r>
                        <a:rPr i="1" lang="en" sz="1000"/>
                        <a:t>Perform a pilot study to collect waste measurement</a:t>
                      </a:r>
                      <a:endParaRPr i="1" sz="1000"/>
                    </a:p>
                  </a:txBody>
                  <a:tcPr marT="0" marB="0" marR="68575" marL="68575">
                    <a:lnL cap="flat" cmpd="sng" w="1905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a:txBody>
                    <a:bodyPr/>
                    <a:lstStyle/>
                    <a:p>
                      <a:pPr indent="0" lvl="0" marL="0" rtl="0" algn="ctr">
                        <a:lnSpc>
                          <a:spcPct val="107916"/>
                        </a:lnSpc>
                        <a:spcBef>
                          <a:spcPts val="0"/>
                        </a:spcBef>
                        <a:spcAft>
                          <a:spcPts val="800"/>
                        </a:spcAft>
                        <a:buNone/>
                      </a:pPr>
                      <a:r>
                        <a:rPr lang="en" sz="900"/>
                        <a:t>Q1</a:t>
                      </a:r>
                      <a:endParaRPr b="1" sz="9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rPr lang="en" sz="900"/>
                        <a:t>Q2</a:t>
                      </a:r>
                      <a:endParaRPr b="1" sz="9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rPr lang="en" sz="900"/>
                        <a:t>Q3</a:t>
                      </a:r>
                      <a:endParaRPr b="1" sz="9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rPr lang="en" sz="900"/>
                        <a:t>Q4</a:t>
                      </a:r>
                      <a:endParaRPr b="1" sz="9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rPr lang="en" sz="900"/>
                        <a:t>Q5</a:t>
                      </a:r>
                      <a:endParaRPr b="1" sz="9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rPr lang="en" sz="900"/>
                        <a:t>Q6</a:t>
                      </a:r>
                      <a:endParaRPr b="1" sz="900"/>
                    </a:p>
                  </a:txBody>
                  <a:tcPr marT="0" marB="0" marR="68575" marL="68575">
                    <a:lnL cap="flat" cmpd="sng" w="1270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28600">
                <a:tc rowSpan="3">
                  <a:txBody>
                    <a:bodyPr/>
                    <a:lstStyle/>
                    <a:p>
                      <a:pPr indent="0" lvl="0" marL="0" rtl="0" algn="l">
                        <a:lnSpc>
                          <a:spcPct val="107916"/>
                        </a:lnSpc>
                        <a:spcBef>
                          <a:spcPts val="0"/>
                        </a:spcBef>
                        <a:spcAft>
                          <a:spcPts val="800"/>
                        </a:spcAft>
                        <a:buNone/>
                      </a:pPr>
                      <a:r>
                        <a:t/>
                      </a:r>
                      <a:endParaRPr b="1" sz="1000"/>
                    </a:p>
                  </a:txBody>
                  <a:tcPr marT="0" marB="0" marR="68575" marL="68575">
                    <a:lnL cap="flat" cmpd="sng" w="19050">
                      <a:solidFill>
                        <a:srgbClr val="000000"/>
                      </a:solidFill>
                      <a:prstDash val="solid"/>
                      <a:round/>
                      <a:headEnd len="sm" w="sm" type="none"/>
                      <a:tailEnd len="sm" w="sm" type="none"/>
                    </a:lnL>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Design pilot study informed by landscape study</a:t>
                      </a:r>
                      <a:endParaRPr sz="1000"/>
                    </a:p>
                  </a:txBody>
                  <a:tcPr marT="0" marB="0" marR="68575" marL="68575" anchor="ctr">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tcPr>
                </a:tc>
                <a:tc>
                  <a:txBody>
                    <a:bodyPr/>
                    <a:lstStyle/>
                    <a:p>
                      <a:pPr indent="0" lvl="0" marL="0" rtl="0" algn="ctr">
                        <a:lnSpc>
                          <a:spcPct val="107916"/>
                        </a:lnSpc>
                        <a:spcBef>
                          <a:spcPts val="0"/>
                        </a:spcBef>
                        <a:spcAft>
                          <a:spcPts val="800"/>
                        </a:spcAft>
                        <a:buNone/>
                      </a:pPr>
                      <a:r>
                        <a:rPr lang="en" sz="1000"/>
                        <a:t>•</a:t>
                      </a:r>
                      <a:endParaRPr sz="1000"/>
                    </a:p>
                  </a:txBody>
                  <a:tcPr marT="0" marB="0" marR="68575" marL="68575">
                    <a:lnL cap="flat" cmpd="sng" w="6350">
                      <a:solidFill>
                        <a:srgbClr val="000000"/>
                      </a:solidFill>
                      <a:prstDash val="solid"/>
                      <a:round/>
                      <a:headEnd len="sm" w="sm" type="none"/>
                      <a:tailEnd len="sm" w="sm" type="none"/>
                    </a:lnL>
                    <a:lnT cap="flat" cmpd="sng" w="19050">
                      <a:solidFill>
                        <a:srgbClr val="000000"/>
                      </a:solidFill>
                      <a:prstDash val="solid"/>
                      <a:round/>
                      <a:headEnd len="sm" w="sm" type="none"/>
                      <a:tailEnd len="sm" w="sm" type="none"/>
                    </a:lnT>
                    <a:solidFill>
                      <a:srgbClr val="ED7D31"/>
                    </a:solidFill>
                  </a:tcPr>
                </a:tc>
                <a:tc>
                  <a:txBody>
                    <a:bodyPr/>
                    <a:lstStyle/>
                    <a:p>
                      <a:pPr indent="0" lvl="0" marL="0" rtl="0" algn="ctr">
                        <a:lnSpc>
                          <a:spcPct val="107916"/>
                        </a:lnSpc>
                        <a:spcBef>
                          <a:spcPts val="0"/>
                        </a:spcBef>
                        <a:spcAft>
                          <a:spcPts val="800"/>
                        </a:spcAft>
                        <a:buNone/>
                      </a:pPr>
                      <a:r>
                        <a:rPr lang="en" sz="1000"/>
                        <a:t>•</a:t>
                      </a:r>
                      <a:endParaRPr sz="1000"/>
                    </a:p>
                  </a:txBody>
                  <a:tcPr marT="0" marB="0" marR="68575" marL="68575">
                    <a:lnT cap="flat" cmpd="sng" w="19050">
                      <a:solidFill>
                        <a:srgbClr val="000000"/>
                      </a:solidFill>
                      <a:prstDash val="solid"/>
                      <a:round/>
                      <a:headEnd len="sm" w="sm" type="none"/>
                      <a:tailEnd len="sm" w="sm" type="none"/>
                    </a:lnT>
                    <a:solidFill>
                      <a:srgbClr val="ED7D31"/>
                    </a:solidFill>
                  </a:tcPr>
                </a:tc>
                <a:tc>
                  <a:txBody>
                    <a:bodyPr/>
                    <a:lstStyle/>
                    <a:p>
                      <a:pPr indent="0" lvl="0" marL="0" rtl="0" algn="ctr">
                        <a:lnSpc>
                          <a:spcPct val="107916"/>
                        </a:lnSpc>
                        <a:spcBef>
                          <a:spcPts val="0"/>
                        </a:spcBef>
                        <a:spcAft>
                          <a:spcPts val="800"/>
                        </a:spcAft>
                        <a:buNone/>
                      </a:pPr>
                      <a:r>
                        <a:t/>
                      </a:r>
                      <a:endParaRPr sz="1000"/>
                    </a:p>
                  </a:txBody>
                  <a:tcPr marT="0" marB="0" marR="68575" marL="68575">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solidFill>
                      <a:srgbClr val="FFFFFF"/>
                    </a:solidFill>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solidFill>
                      <a:srgbClr val="FFFFFF"/>
                    </a:solidFill>
                  </a:tcPr>
                </a:tc>
              </a:tr>
              <a:tr h="228600">
                <a:tc vMerge="1"/>
                <a:tc>
                  <a:txBody>
                    <a:bodyPr/>
                    <a:lstStyle/>
                    <a:p>
                      <a:pPr indent="0" lvl="0" marL="0" rtl="0" algn="l">
                        <a:spcBef>
                          <a:spcPts val="0"/>
                        </a:spcBef>
                        <a:spcAft>
                          <a:spcPts val="0"/>
                        </a:spcAft>
                        <a:buNone/>
                      </a:pPr>
                      <a:r>
                        <a:rPr lang="en" sz="1000"/>
                        <a:t>Perform pilot study</a:t>
                      </a:r>
                      <a:endParaRPr sz="1000"/>
                    </a:p>
                  </a:txBody>
                  <a:tcPr marT="0" marB="0" marR="68575" marL="68575" anchor="ctr">
                    <a:lnR cap="flat" cmpd="sng" w="6350">
                      <a:solidFill>
                        <a:srgbClr val="000000"/>
                      </a:solidFill>
                      <a:prstDash val="solid"/>
                      <a:round/>
                      <a:headEnd len="sm" w="sm" type="none"/>
                      <a:tailEnd len="sm" w="sm" type="none"/>
                    </a:lnR>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tcPr>
                </a:tc>
                <a:tc>
                  <a:txBody>
                    <a:bodyPr/>
                    <a:lstStyle/>
                    <a:p>
                      <a:pPr indent="0" lvl="0" marL="0" rtl="0" algn="ctr">
                        <a:lnSpc>
                          <a:spcPct val="107916"/>
                        </a:lnSpc>
                        <a:spcBef>
                          <a:spcPts val="0"/>
                        </a:spcBef>
                        <a:spcAft>
                          <a:spcPts val="800"/>
                        </a:spcAft>
                        <a:buNone/>
                      </a:pPr>
                      <a:r>
                        <a:t/>
                      </a:r>
                      <a:endParaRPr sz="1000"/>
                    </a:p>
                  </a:txBody>
                  <a:tcPr marT="0" marB="0" marR="68575" marL="68575"/>
                </a:tc>
                <a:tc>
                  <a:txBody>
                    <a:bodyPr/>
                    <a:lstStyle/>
                    <a:p>
                      <a:pPr indent="0" lvl="0" marL="0" rtl="0" algn="ctr">
                        <a:lnSpc>
                          <a:spcPct val="107916"/>
                        </a:lnSpc>
                        <a:spcBef>
                          <a:spcPts val="0"/>
                        </a:spcBef>
                        <a:spcAft>
                          <a:spcPts val="800"/>
                        </a:spcAft>
                        <a:buNone/>
                      </a:pPr>
                      <a:r>
                        <a:rPr lang="en" sz="1000"/>
                        <a:t>•</a:t>
                      </a:r>
                      <a:endParaRPr sz="1000"/>
                    </a:p>
                  </a:txBody>
                  <a:tcPr marT="0" marB="0" marR="68575" marL="68575">
                    <a:lnR cap="flat" cmpd="sng" w="6350">
                      <a:solidFill>
                        <a:srgbClr val="000000"/>
                      </a:solidFill>
                      <a:prstDash val="solid"/>
                      <a:round/>
                      <a:headEnd len="sm" w="sm" type="none"/>
                      <a:tailEnd len="sm" w="sm" type="none"/>
                    </a:lnR>
                    <a:solidFill>
                      <a:srgbClr val="ED7D31"/>
                    </a:solidFill>
                  </a:tcPr>
                </a:tc>
                <a:tc>
                  <a:txBody>
                    <a:bodyPr/>
                    <a:lstStyle/>
                    <a:p>
                      <a:pPr indent="0" lvl="0" marL="0" rtl="0" algn="ctr">
                        <a:lnSpc>
                          <a:spcPct val="107916"/>
                        </a:lnSpc>
                        <a:spcBef>
                          <a:spcPts val="0"/>
                        </a:spcBef>
                        <a:spcAft>
                          <a:spcPts val="800"/>
                        </a:spcAft>
                        <a:buNone/>
                      </a:pPr>
                      <a:r>
                        <a:rPr lang="en" sz="1000"/>
                        <a:t>•</a:t>
                      </a:r>
                      <a:endParaRPr sz="1000"/>
                    </a:p>
                  </a:txBody>
                  <a:tcPr marT="0" marB="0" marR="68575" marL="68575">
                    <a:lnL cap="flat" cmpd="sng" w="63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solidFill>
                      <a:srgbClr val="ED7D31"/>
                    </a:solidFill>
                  </a:tcPr>
                </a:tc>
              </a:tr>
              <a:tr h="228600">
                <a:tc vMerge="1"/>
                <a:tc>
                  <a:txBody>
                    <a:bodyPr/>
                    <a:lstStyle/>
                    <a:p>
                      <a:pPr indent="0" lvl="0" marL="0" rtl="0" algn="l">
                        <a:spcBef>
                          <a:spcPts val="0"/>
                        </a:spcBef>
                        <a:spcAft>
                          <a:spcPts val="0"/>
                        </a:spcAft>
                        <a:buNone/>
                      </a:pPr>
                      <a:r>
                        <a:rPr lang="en" sz="1000"/>
                        <a:t>Analyze results and disseminate findings</a:t>
                      </a:r>
                      <a:endParaRPr sz="1000"/>
                    </a:p>
                  </a:txBody>
                  <a:tcPr marT="0" marB="0" marR="68575" marL="68575" anchor="ctr">
                    <a:lnR cap="flat" cmpd="sng" w="6350">
                      <a:solidFill>
                        <a:srgbClr val="000000"/>
                      </a:solidFill>
                      <a:prstDash val="solid"/>
                      <a:round/>
                      <a:headEnd len="sm" w="sm" type="none"/>
                      <a:tailEnd len="sm" w="sm" type="none"/>
                    </a:lnR>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t/>
                      </a:r>
                      <a:endParaRPr sz="1000"/>
                    </a:p>
                  </a:txBody>
                  <a:tcPr marT="0" marB="0" marR="68575" marL="68575">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t/>
                      </a:r>
                      <a:endParaRPr sz="1000"/>
                    </a:p>
                  </a:txBody>
                  <a:tcPr marT="0" marB="0" marR="68575" marL="68575">
                    <a:lnR cap="flat" cmpd="sng" w="6350">
                      <a:solidFill>
                        <a:srgbClr val="000000"/>
                      </a:solidFill>
                      <a:prstDash val="solid"/>
                      <a:round/>
                      <a:headEnd len="sm" w="sm" type="none"/>
                      <a:tailEnd len="sm" w="sm" type="none"/>
                    </a:lnR>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rPr lang="en" sz="1000"/>
                        <a:t>•</a:t>
                      </a:r>
                      <a:endParaRPr sz="1000"/>
                    </a:p>
                  </a:txBody>
                  <a:tcPr marT="0" marB="0" marR="68575" marL="68575">
                    <a:lnL cap="flat" cmpd="sng" w="63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B cap="flat" cmpd="sng" w="19050">
                      <a:solidFill>
                        <a:srgbClr val="000000"/>
                      </a:solidFill>
                      <a:prstDash val="solid"/>
                      <a:round/>
                      <a:headEnd len="sm" w="sm" type="none"/>
                      <a:tailEnd len="sm" w="sm" type="none"/>
                    </a:lnB>
                    <a:solidFill>
                      <a:srgbClr val="ED7D31"/>
                    </a:solidFill>
                  </a:tcPr>
                </a:tc>
              </a:tr>
              <a:tr h="12700">
                <a:tc gridSpan="2">
                  <a:txBody>
                    <a:bodyPr/>
                    <a:lstStyle/>
                    <a:p>
                      <a:pPr indent="0" lvl="0" marL="0" rtl="0" algn="l">
                        <a:lnSpc>
                          <a:spcPct val="107916"/>
                        </a:lnSpc>
                        <a:spcBef>
                          <a:spcPts val="0"/>
                        </a:spcBef>
                        <a:spcAft>
                          <a:spcPts val="800"/>
                        </a:spcAft>
                        <a:buNone/>
                      </a:pPr>
                      <a:r>
                        <a:rPr b="1" lang="en" sz="1000"/>
                        <a:t>Objective 4: </a:t>
                      </a:r>
                      <a:r>
                        <a:rPr i="1" lang="en" sz="1000"/>
                        <a:t>Prepare and disseminate novel datasets</a:t>
                      </a:r>
                      <a:endParaRPr i="1" sz="1000"/>
                    </a:p>
                  </a:txBody>
                  <a:tcPr marT="0" marB="0" marR="68575" marL="68575">
                    <a:lnL cap="flat" cmpd="sng" w="190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a:txBody>
                    <a:bodyPr/>
                    <a:lstStyle/>
                    <a:p>
                      <a:pPr indent="0" lvl="0" marL="0" rtl="0" algn="ctr">
                        <a:lnSpc>
                          <a:spcPct val="107916"/>
                        </a:lnSpc>
                        <a:spcBef>
                          <a:spcPts val="0"/>
                        </a:spcBef>
                        <a:spcAft>
                          <a:spcPts val="800"/>
                        </a:spcAft>
                        <a:buNone/>
                      </a:pPr>
                      <a:r>
                        <a:rPr lang="en" sz="900"/>
                        <a:t>Q1</a:t>
                      </a:r>
                      <a:endParaRPr b="1" sz="9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rPr lang="en" sz="900"/>
                        <a:t>Q2</a:t>
                      </a:r>
                      <a:endParaRPr b="1" sz="9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rPr lang="en" sz="900"/>
                        <a:t>Q3</a:t>
                      </a:r>
                      <a:endParaRPr b="1" sz="9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rPr lang="en" sz="900"/>
                        <a:t>Q4</a:t>
                      </a:r>
                      <a:endParaRPr b="1" sz="9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rPr lang="en" sz="900"/>
                        <a:t>Q5</a:t>
                      </a:r>
                      <a:endParaRPr b="1" sz="9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7916"/>
                        </a:lnSpc>
                        <a:spcBef>
                          <a:spcPts val="0"/>
                        </a:spcBef>
                        <a:spcAft>
                          <a:spcPts val="800"/>
                        </a:spcAft>
                        <a:buNone/>
                      </a:pPr>
                      <a:r>
                        <a:rPr lang="en" sz="900"/>
                        <a:t>Q6</a:t>
                      </a:r>
                      <a:endParaRPr b="1" sz="900"/>
                    </a:p>
                  </a:txBody>
                  <a:tcPr marT="0" marB="0" marR="68575" marL="68575">
                    <a:lnL cap="flat" cmpd="sng" w="63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28600">
                <a:tc rowSpan="2">
                  <a:txBody>
                    <a:bodyPr/>
                    <a:lstStyle/>
                    <a:p>
                      <a:pPr indent="0" lvl="0" marL="0" rtl="0" algn="l">
                        <a:lnSpc>
                          <a:spcPct val="107916"/>
                        </a:lnSpc>
                        <a:spcBef>
                          <a:spcPts val="0"/>
                        </a:spcBef>
                        <a:spcAft>
                          <a:spcPts val="800"/>
                        </a:spcAft>
                        <a:buNone/>
                      </a:pPr>
                      <a:r>
                        <a:t/>
                      </a:r>
                      <a:endParaRPr b="1" sz="1000"/>
                    </a:p>
                  </a:txBody>
                  <a:tcPr marT="0" marB="0" marR="68575" marL="68575">
                    <a:lnL cap="flat" cmpd="sng" w="19050">
                      <a:solidFill>
                        <a:srgbClr val="000000"/>
                      </a:solidFill>
                      <a:prstDash val="solid"/>
                      <a:round/>
                      <a:headEnd len="sm" w="sm" type="none"/>
                      <a:tailEnd len="sm" w="sm" type="none"/>
                    </a:lnL>
                    <a:lnT cap="flat" cmpd="sng" w="190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1000"/>
                        <a:t>Organize, aggregate, and process data</a:t>
                      </a:r>
                      <a:endParaRPr sz="1000"/>
                    </a:p>
                  </a:txBody>
                  <a:tcPr marT="0" marB="0" marR="68575" marL="68575" anchor="ctr">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lnT cap="flat" cmpd="sng" w="19050">
                      <a:solidFill>
                        <a:srgbClr val="000000"/>
                      </a:solidFill>
                      <a:prstDash val="solid"/>
                      <a:round/>
                      <a:headEnd len="sm" w="sm" type="none"/>
                      <a:tailEnd len="sm" w="sm" type="none"/>
                    </a:lnT>
                  </a:tcPr>
                </a:tc>
                <a:tc>
                  <a:txBody>
                    <a:bodyPr/>
                    <a:lstStyle/>
                    <a:p>
                      <a:pPr indent="0" lvl="0" marL="0" rtl="0" algn="ctr">
                        <a:lnSpc>
                          <a:spcPct val="107916"/>
                        </a:lnSpc>
                        <a:spcBef>
                          <a:spcPts val="0"/>
                        </a:spcBef>
                        <a:spcAft>
                          <a:spcPts val="800"/>
                        </a:spcAft>
                        <a:buNone/>
                      </a:pPr>
                      <a:r>
                        <a:t/>
                      </a:r>
                      <a:endParaRPr sz="1000"/>
                    </a:p>
                  </a:txBody>
                  <a:tcPr marT="0" marB="0" marR="68575" marL="68575">
                    <a:lnT cap="flat" cmpd="sng" w="19050">
                      <a:solidFill>
                        <a:srgbClr val="000000"/>
                      </a:solidFill>
                      <a:prstDash val="solid"/>
                      <a:round/>
                      <a:headEnd len="sm" w="sm" type="none"/>
                      <a:tailEnd len="sm" w="sm" type="none"/>
                    </a:lnT>
                  </a:tcPr>
                </a:tc>
                <a:tc>
                  <a:txBody>
                    <a:bodyPr/>
                    <a:lstStyle/>
                    <a:p>
                      <a:pPr indent="0" lvl="0" marL="0" rtl="0" algn="ctr">
                        <a:lnSpc>
                          <a:spcPct val="107916"/>
                        </a:lnSpc>
                        <a:spcBef>
                          <a:spcPts val="0"/>
                        </a:spcBef>
                        <a:spcAft>
                          <a:spcPts val="800"/>
                        </a:spcAft>
                        <a:buNone/>
                      </a:pPr>
                      <a:r>
                        <a:rPr lang="en" sz="1000"/>
                        <a:t>•</a:t>
                      </a:r>
                      <a:endParaRPr sz="1000"/>
                    </a:p>
                  </a:txBody>
                  <a:tcPr marT="0" marB="0" marR="68575" marL="68575">
                    <a:lnR cap="flat" cmpd="sng" w="63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solidFill>
                      <a:srgbClr val="ED7D31"/>
                    </a:solidFill>
                  </a:tcPr>
                </a:tc>
                <a:tc>
                  <a:txBody>
                    <a:bodyPr/>
                    <a:lstStyle/>
                    <a:p>
                      <a:pPr indent="0" lvl="0" marL="0" rtl="0" algn="ctr">
                        <a:lnSpc>
                          <a:spcPct val="107916"/>
                        </a:lnSpc>
                        <a:spcBef>
                          <a:spcPts val="0"/>
                        </a:spcBef>
                        <a:spcAft>
                          <a:spcPts val="800"/>
                        </a:spcAft>
                        <a:buNone/>
                      </a:pPr>
                      <a:r>
                        <a:rPr lang="en" sz="1000"/>
                        <a:t>•</a:t>
                      </a:r>
                      <a:endParaRPr sz="1000"/>
                    </a:p>
                  </a:txBody>
                  <a:tcPr marT="0" marB="0" marR="68575" marL="68575">
                    <a:lnL cap="flat" cmpd="sng" w="63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solidFill>
                      <a:srgbClr val="ED7D31"/>
                    </a:solidFill>
                  </a:tcPr>
                </a:tc>
              </a:tr>
              <a:tr h="228600">
                <a:tc vMerge="1"/>
                <a:tc>
                  <a:txBody>
                    <a:bodyPr/>
                    <a:lstStyle/>
                    <a:p>
                      <a:pPr indent="0" lvl="0" marL="0" rtl="0" algn="l">
                        <a:spcBef>
                          <a:spcPts val="0"/>
                        </a:spcBef>
                        <a:spcAft>
                          <a:spcPts val="0"/>
                        </a:spcAft>
                        <a:buNone/>
                      </a:pPr>
                      <a:r>
                        <a:rPr lang="en" sz="1000"/>
                        <a:t>Disseminate dataset of FLW weights, images, and LiDAR</a:t>
                      </a:r>
                      <a:endParaRPr sz="1000"/>
                    </a:p>
                  </a:txBody>
                  <a:tcPr marT="0" marB="0" marR="68575" marL="68575" anchor="ctr">
                    <a:lnR cap="flat" cmpd="sng" w="6350">
                      <a:solidFill>
                        <a:srgbClr val="000000"/>
                      </a:solidFill>
                      <a:prstDash val="solid"/>
                      <a:round/>
                      <a:headEnd len="sm" w="sm" type="none"/>
                      <a:tailEnd len="sm" w="sm" type="none"/>
                    </a:lnR>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ctr">
                        <a:lnSpc>
                          <a:spcPct val="107916"/>
                        </a:lnSpc>
                        <a:spcBef>
                          <a:spcPts val="0"/>
                        </a:spcBef>
                        <a:spcAft>
                          <a:spcPts val="800"/>
                        </a:spcAft>
                        <a:buNone/>
                      </a:pPr>
                      <a:r>
                        <a:t/>
                      </a:r>
                      <a:endParaRPr sz="1000"/>
                    </a:p>
                  </a:txBody>
                  <a:tcPr marT="0" marB="0" marR="68575" marL="68575">
                    <a:lnL cap="flat" cmpd="sng" w="6350">
                      <a:solidFill>
                        <a:srgbClr val="000000"/>
                      </a:solidFill>
                      <a:prstDash val="solid"/>
                      <a:round/>
                      <a:headEnd len="sm" w="sm" type="none"/>
                      <a:tailEnd len="sm" w="sm" type="none"/>
                    </a:lnL>
                  </a:tcPr>
                </a:tc>
                <a:tc>
                  <a:txBody>
                    <a:bodyPr/>
                    <a:lstStyle/>
                    <a:p>
                      <a:pPr indent="0" lvl="0" marL="0" rtl="0" algn="ctr">
                        <a:lnSpc>
                          <a:spcPct val="107916"/>
                        </a:lnSpc>
                        <a:spcBef>
                          <a:spcPts val="0"/>
                        </a:spcBef>
                        <a:spcAft>
                          <a:spcPts val="800"/>
                        </a:spcAft>
                        <a:buNone/>
                      </a:pPr>
                      <a:r>
                        <a:t/>
                      </a:r>
                      <a:endParaRPr sz="1000"/>
                    </a:p>
                  </a:txBody>
                  <a:tcPr marT="0" marB="0" marR="68575" marL="68575"/>
                </a:tc>
                <a:tc>
                  <a:txBody>
                    <a:bodyPr/>
                    <a:lstStyle/>
                    <a:p>
                      <a:pPr indent="0" lvl="0" marL="0" rtl="0" algn="ctr">
                        <a:lnSpc>
                          <a:spcPct val="107916"/>
                        </a:lnSpc>
                        <a:spcBef>
                          <a:spcPts val="0"/>
                        </a:spcBef>
                        <a:spcAft>
                          <a:spcPts val="800"/>
                        </a:spcAft>
                        <a:buNone/>
                      </a:pPr>
                      <a:r>
                        <a:t/>
                      </a:r>
                      <a:endParaRPr sz="1000"/>
                    </a:p>
                  </a:txBody>
                  <a:tcPr marT="0" marB="0" marR="68575" marL="68575">
                    <a:lnR cap="flat" cmpd="sng" w="6350">
                      <a:solidFill>
                        <a:srgbClr val="000000"/>
                      </a:solidFill>
                      <a:prstDash val="solid"/>
                      <a:round/>
                      <a:headEnd len="sm" w="sm" type="none"/>
                      <a:tailEnd len="sm" w="sm" type="none"/>
                    </a:lnR>
                  </a:tcPr>
                </a:tc>
                <a:tc>
                  <a:txBody>
                    <a:bodyPr/>
                    <a:lstStyle/>
                    <a:p>
                      <a:pPr indent="0" lvl="0" marL="0" rtl="0" algn="ctr">
                        <a:lnSpc>
                          <a:spcPct val="107916"/>
                        </a:lnSpc>
                        <a:spcBef>
                          <a:spcPts val="0"/>
                        </a:spcBef>
                        <a:spcAft>
                          <a:spcPts val="800"/>
                        </a:spcAft>
                        <a:buNone/>
                      </a:pPr>
                      <a:r>
                        <a:rPr lang="en" sz="1000"/>
                        <a:t>•</a:t>
                      </a:r>
                      <a:endParaRPr sz="1000"/>
                    </a:p>
                  </a:txBody>
                  <a:tcPr marT="0" marB="0" marR="68575" marL="68575">
                    <a:lnL cap="flat" cmpd="sng" w="63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solidFill>
                      <a:srgbClr val="ED7D31"/>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175"/>
          <p:cNvSpPr txBox="1"/>
          <p:nvPr>
            <p:ph idx="2" type="body"/>
          </p:nvPr>
        </p:nvSpPr>
        <p:spPr>
          <a:xfrm>
            <a:off x="3171950" y="1009750"/>
            <a:ext cx="2862000" cy="4133700"/>
          </a:xfrm>
          <a:prstGeom prst="rect">
            <a:avLst/>
          </a:prstGeom>
        </p:spPr>
        <p:txBody>
          <a:bodyPr anchorCtr="0" anchor="t" bIns="91425" lIns="0" spcFirstLastPara="1" rIns="91425" wrap="square" tIns="91425">
            <a:normAutofit/>
          </a:bodyPr>
          <a:lstStyle/>
          <a:p>
            <a:pPr indent="0" lvl="0" marL="0" rtl="0" algn="l">
              <a:spcBef>
                <a:spcPts val="0"/>
              </a:spcBef>
              <a:spcAft>
                <a:spcPts val="0"/>
              </a:spcAft>
              <a:buNone/>
            </a:pPr>
            <a:r>
              <a:rPr b="1" lang="en"/>
              <a:t>Quarters 3 &amp; 4</a:t>
            </a:r>
            <a:endParaRPr b="1"/>
          </a:p>
          <a:p>
            <a:pPr indent="-342900" lvl="0" marL="457200" rtl="0" algn="l">
              <a:spcBef>
                <a:spcPts val="1200"/>
              </a:spcBef>
              <a:spcAft>
                <a:spcPts val="0"/>
              </a:spcAft>
              <a:buSzPts val="1800"/>
              <a:buChar char="○"/>
            </a:pPr>
            <a:r>
              <a:rPr lang="en"/>
              <a:t>meta-analysis [O1]</a:t>
            </a:r>
            <a:endParaRPr/>
          </a:p>
          <a:p>
            <a:pPr indent="-342900" lvl="0" marL="457200" rtl="0" algn="l">
              <a:spcBef>
                <a:spcPts val="0"/>
              </a:spcBef>
              <a:spcAft>
                <a:spcPts val="0"/>
              </a:spcAft>
              <a:buSzPts val="1800"/>
              <a:buChar char="○"/>
            </a:pPr>
            <a:r>
              <a:rPr lang="en"/>
              <a:t>test prototype [O2]</a:t>
            </a:r>
            <a:endParaRPr/>
          </a:p>
          <a:p>
            <a:pPr indent="-342900" lvl="0" marL="457200" rtl="0" algn="l">
              <a:spcBef>
                <a:spcPts val="0"/>
              </a:spcBef>
              <a:spcAft>
                <a:spcPts val="0"/>
              </a:spcAft>
              <a:buSzPts val="1800"/>
              <a:buChar char="○"/>
            </a:pPr>
            <a:r>
              <a:rPr lang="en"/>
              <a:t>design study [O3]</a:t>
            </a:r>
            <a:endParaRPr/>
          </a:p>
          <a:p>
            <a:pPr indent="0" lvl="0" marL="0" rtl="0" algn="l">
              <a:spcBef>
                <a:spcPts val="1200"/>
              </a:spcBef>
              <a:spcAft>
                <a:spcPts val="1200"/>
              </a:spcAft>
              <a:buNone/>
            </a:pPr>
            <a:r>
              <a:t/>
            </a:r>
            <a:endParaRPr/>
          </a:p>
        </p:txBody>
      </p:sp>
      <p:sp>
        <p:nvSpPr>
          <p:cNvPr id="1631" name="Google Shape;1631;p175"/>
          <p:cNvSpPr txBox="1"/>
          <p:nvPr>
            <p:ph idx="3" type="body"/>
          </p:nvPr>
        </p:nvSpPr>
        <p:spPr>
          <a:xfrm>
            <a:off x="6032175" y="1009751"/>
            <a:ext cx="2862000" cy="4133700"/>
          </a:xfrm>
          <a:prstGeom prst="rect">
            <a:avLst/>
          </a:prstGeom>
        </p:spPr>
        <p:txBody>
          <a:bodyPr anchorCtr="0" anchor="t" bIns="91425" lIns="0" spcFirstLastPara="1" rIns="91425" wrap="square" tIns="91425">
            <a:normAutofit/>
          </a:bodyPr>
          <a:lstStyle/>
          <a:p>
            <a:pPr indent="0" lvl="0" marL="0" rtl="0" algn="l">
              <a:spcBef>
                <a:spcPts val="0"/>
              </a:spcBef>
              <a:spcAft>
                <a:spcPts val="0"/>
              </a:spcAft>
              <a:buNone/>
            </a:pPr>
            <a:r>
              <a:rPr b="1" lang="en"/>
              <a:t>Quarters 5 &amp; 6</a:t>
            </a:r>
            <a:endParaRPr b="1"/>
          </a:p>
          <a:p>
            <a:pPr indent="-342900" lvl="0" marL="457200" rtl="0" algn="l">
              <a:spcBef>
                <a:spcPts val="1200"/>
              </a:spcBef>
              <a:spcAft>
                <a:spcPts val="0"/>
              </a:spcAft>
              <a:buSzPts val="1800"/>
              <a:buChar char="○"/>
            </a:pPr>
            <a:r>
              <a:rPr lang="en"/>
              <a:t>deploy study [O3]</a:t>
            </a:r>
            <a:endParaRPr/>
          </a:p>
          <a:p>
            <a:pPr indent="-342900" lvl="0" marL="457200" rtl="0" algn="l">
              <a:spcBef>
                <a:spcPts val="0"/>
              </a:spcBef>
              <a:spcAft>
                <a:spcPts val="0"/>
              </a:spcAft>
              <a:buSzPts val="1800"/>
              <a:buChar char="○"/>
            </a:pPr>
            <a:r>
              <a:rPr lang="en"/>
              <a:t>process data [O4]</a:t>
            </a:r>
            <a:endParaRPr/>
          </a:p>
          <a:p>
            <a:pPr indent="0" lvl="0" marL="0" rtl="0" algn="l">
              <a:spcBef>
                <a:spcPts val="1200"/>
              </a:spcBef>
              <a:spcAft>
                <a:spcPts val="1200"/>
              </a:spcAft>
              <a:buNone/>
            </a:pPr>
            <a:r>
              <a:t/>
            </a:r>
            <a:endParaRPr/>
          </a:p>
        </p:txBody>
      </p:sp>
      <p:sp>
        <p:nvSpPr>
          <p:cNvPr id="1632" name="Google Shape;1632;p175"/>
          <p:cNvSpPr txBox="1"/>
          <p:nvPr>
            <p:ph idx="4"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Goals</a:t>
            </a:r>
            <a:endParaRPr/>
          </a:p>
        </p:txBody>
      </p:sp>
      <p:sp>
        <p:nvSpPr>
          <p:cNvPr id="1633" name="Google Shape;1633;p175"/>
          <p:cNvSpPr txBox="1"/>
          <p:nvPr>
            <p:ph idx="1" type="body"/>
          </p:nvPr>
        </p:nvSpPr>
        <p:spPr>
          <a:xfrm>
            <a:off x="311700" y="1009750"/>
            <a:ext cx="2860200" cy="4133700"/>
          </a:xfrm>
          <a:prstGeom prst="rect">
            <a:avLst/>
          </a:prstGeom>
        </p:spPr>
        <p:txBody>
          <a:bodyPr anchorCtr="0" anchor="t" bIns="91425" lIns="0" spcFirstLastPara="1" rIns="91425" wrap="square" tIns="91425">
            <a:normAutofit/>
          </a:bodyPr>
          <a:lstStyle/>
          <a:p>
            <a:pPr indent="0" lvl="0" marL="0" rtl="0" algn="l">
              <a:spcBef>
                <a:spcPts val="0"/>
              </a:spcBef>
              <a:spcAft>
                <a:spcPts val="0"/>
              </a:spcAft>
              <a:buNone/>
            </a:pPr>
            <a:r>
              <a:rPr b="1" lang="en"/>
              <a:t>Quarters 1 &amp; 2</a:t>
            </a:r>
            <a:endParaRPr b="1"/>
          </a:p>
          <a:p>
            <a:pPr indent="-342900" lvl="0" marL="457200" rtl="0" algn="l">
              <a:spcBef>
                <a:spcPts val="1200"/>
              </a:spcBef>
              <a:spcAft>
                <a:spcPts val="0"/>
              </a:spcAft>
              <a:buSzPts val="1800"/>
              <a:buChar char="○"/>
            </a:pPr>
            <a:r>
              <a:rPr lang="en"/>
              <a:t>literature search [O1]</a:t>
            </a:r>
            <a:endParaRPr/>
          </a:p>
          <a:p>
            <a:pPr indent="-342900" lvl="0" marL="457200" rtl="0" algn="l">
              <a:spcBef>
                <a:spcPts val="0"/>
              </a:spcBef>
              <a:spcAft>
                <a:spcPts val="0"/>
              </a:spcAft>
              <a:buSzPts val="1800"/>
              <a:buChar char="○"/>
            </a:pPr>
            <a:r>
              <a:rPr lang="en"/>
              <a:t>design prototype [O2]</a:t>
            </a:r>
            <a:endParaRPr/>
          </a:p>
        </p:txBody>
      </p:sp>
      <p:sp>
        <p:nvSpPr>
          <p:cNvPr id="1634" name="Google Shape;1634;p175"/>
          <p:cNvSpPr txBox="1"/>
          <p:nvPr>
            <p:ph type="title"/>
          </p:nvPr>
        </p:nvSpPr>
        <p:spPr>
          <a:xfrm>
            <a:off x="1033272" y="219456"/>
            <a:ext cx="5980200" cy="57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TIMELINE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26"/>
          <p:cNvSpPr txBox="1"/>
          <p:nvPr>
            <p:ph idx="1" type="body"/>
          </p:nvPr>
        </p:nvSpPr>
        <p:spPr>
          <a:xfrm>
            <a:off x="710500" y="1313200"/>
            <a:ext cx="7250700" cy="3714600"/>
          </a:xfrm>
          <a:prstGeom prst="rect">
            <a:avLst/>
          </a:prstGeom>
        </p:spPr>
        <p:txBody>
          <a:bodyPr anchorCtr="0" anchor="t" bIns="91425" lIns="0" spcFirstLastPara="1" rIns="91425" wrap="square" tIns="91425">
            <a:noAutofit/>
          </a:bodyPr>
          <a:lstStyle/>
          <a:p>
            <a:pPr indent="0" lvl="0" marL="0" rtl="0" algn="l">
              <a:spcBef>
                <a:spcPts val="0"/>
              </a:spcBef>
              <a:spcAft>
                <a:spcPts val="0"/>
              </a:spcAft>
              <a:buClr>
                <a:schemeClr val="dk1"/>
              </a:buClr>
              <a:buSzPts val="605"/>
              <a:buFont typeface="Arial"/>
              <a:buNone/>
            </a:pPr>
            <a:r>
              <a:rPr lang="en" sz="1390">
                <a:latin typeface="Arial"/>
                <a:ea typeface="Arial"/>
                <a:cs typeface="Arial"/>
                <a:sym typeface="Arial"/>
              </a:rPr>
              <a:t>Overview:</a:t>
            </a:r>
            <a:endParaRPr sz="1390">
              <a:latin typeface="Arial"/>
              <a:ea typeface="Arial"/>
              <a:cs typeface="Arial"/>
              <a:sym typeface="Arial"/>
            </a:endParaRPr>
          </a:p>
          <a:p>
            <a:pPr indent="-316865" lvl="0" marL="457200" rtl="0" algn="l">
              <a:spcBef>
                <a:spcPts val="0"/>
              </a:spcBef>
              <a:spcAft>
                <a:spcPts val="0"/>
              </a:spcAft>
              <a:buClr>
                <a:schemeClr val="dk2"/>
              </a:buClr>
              <a:buSzPts val="1390"/>
              <a:buFont typeface="Arial"/>
              <a:buChar char="●"/>
            </a:pPr>
            <a:r>
              <a:rPr lang="en" sz="1390">
                <a:latin typeface="Arial"/>
                <a:ea typeface="Arial"/>
                <a:cs typeface="Arial"/>
                <a:sym typeface="Arial"/>
              </a:rPr>
              <a:t>refining and focusing our literature search on supporting strategies that inform the </a:t>
            </a:r>
            <a:r>
              <a:rPr b="1" lang="en" sz="1390">
                <a:latin typeface="Arial"/>
                <a:ea typeface="Arial"/>
                <a:cs typeface="Arial"/>
                <a:sym typeface="Arial"/>
              </a:rPr>
              <a:t>design, implementation, assessment, and education</a:t>
            </a:r>
            <a:r>
              <a:rPr lang="en" sz="1390">
                <a:latin typeface="Arial"/>
                <a:ea typeface="Arial"/>
                <a:cs typeface="Arial"/>
                <a:sym typeface="Arial"/>
              </a:rPr>
              <a:t> of the smart composting bin</a:t>
            </a:r>
            <a:endParaRPr sz="1390">
              <a:latin typeface="Arial"/>
              <a:ea typeface="Arial"/>
              <a:cs typeface="Arial"/>
              <a:sym typeface="Arial"/>
            </a:endParaRPr>
          </a:p>
          <a:p>
            <a:pPr indent="-316865" lvl="0" marL="457200" rtl="0" algn="l">
              <a:spcBef>
                <a:spcPts val="0"/>
              </a:spcBef>
              <a:spcAft>
                <a:spcPts val="0"/>
              </a:spcAft>
              <a:buClr>
                <a:schemeClr val="dk2"/>
              </a:buClr>
              <a:buSzPts val="1390"/>
              <a:buFont typeface="Arial"/>
              <a:buChar char="●"/>
            </a:pPr>
            <a:r>
              <a:rPr lang="en" sz="1390">
                <a:latin typeface="Arial"/>
                <a:ea typeface="Arial"/>
                <a:cs typeface="Arial"/>
                <a:sym typeface="Arial"/>
              </a:rPr>
              <a:t>Focusing on understanding consumers’ behaviors</a:t>
            </a:r>
            <a:endParaRPr sz="139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t/>
            </a:r>
            <a:endParaRPr sz="1390">
              <a:latin typeface="Arial"/>
              <a:ea typeface="Arial"/>
              <a:cs typeface="Arial"/>
              <a:sym typeface="Arial"/>
            </a:endParaRPr>
          </a:p>
          <a:p>
            <a:pPr indent="0" lvl="0" marL="0" rtl="0" algn="l">
              <a:spcBef>
                <a:spcPts val="0"/>
              </a:spcBef>
              <a:spcAft>
                <a:spcPts val="0"/>
              </a:spcAft>
              <a:buClr>
                <a:schemeClr val="dk1"/>
              </a:buClr>
              <a:buSzPts val="605"/>
              <a:buFont typeface="Arial"/>
              <a:buNone/>
            </a:pPr>
            <a:r>
              <a:rPr lang="en" sz="1390">
                <a:latin typeface="Arial"/>
                <a:ea typeface="Arial"/>
                <a:cs typeface="Arial"/>
                <a:sym typeface="Arial"/>
              </a:rPr>
              <a:t>Aligned our team to focus on the following: </a:t>
            </a:r>
            <a:endParaRPr sz="1390">
              <a:latin typeface="Arial"/>
              <a:ea typeface="Arial"/>
              <a:cs typeface="Arial"/>
              <a:sym typeface="Arial"/>
            </a:endParaRPr>
          </a:p>
          <a:p>
            <a:pPr indent="-316865" lvl="0" marL="457200" rtl="0" algn="l">
              <a:spcBef>
                <a:spcPts val="0"/>
              </a:spcBef>
              <a:spcAft>
                <a:spcPts val="0"/>
              </a:spcAft>
              <a:buClr>
                <a:schemeClr val="dk2"/>
              </a:buClr>
              <a:buSzPts val="1390"/>
              <a:buFont typeface="Arial"/>
              <a:buChar char="●"/>
            </a:pPr>
            <a:r>
              <a:rPr b="1" lang="en" sz="1390">
                <a:latin typeface="Arial"/>
                <a:ea typeface="Arial"/>
                <a:cs typeface="Arial"/>
                <a:sym typeface="Arial"/>
              </a:rPr>
              <a:t>Consumer Behaviors and Attitudes toward FLW</a:t>
            </a:r>
            <a:endParaRPr b="1" sz="1390">
              <a:latin typeface="Arial"/>
              <a:ea typeface="Arial"/>
              <a:cs typeface="Arial"/>
              <a:sym typeface="Arial"/>
            </a:endParaRPr>
          </a:p>
          <a:p>
            <a:pPr indent="-302894" lvl="1" marL="914400" rtl="0" algn="l">
              <a:spcBef>
                <a:spcPts val="0"/>
              </a:spcBef>
              <a:spcAft>
                <a:spcPts val="0"/>
              </a:spcAft>
              <a:buClr>
                <a:schemeClr val="dk2"/>
              </a:buClr>
              <a:buSzPts val="1170"/>
              <a:buFont typeface="Arial"/>
              <a:buChar char="○"/>
            </a:pPr>
            <a:r>
              <a:rPr lang="en" sz="1170">
                <a:latin typeface="Arial"/>
                <a:ea typeface="Arial"/>
                <a:cs typeface="Arial"/>
                <a:sym typeface="Arial"/>
              </a:rPr>
              <a:t>literature tells us that a better understanding of consumers' behaviors and attitudes toward food waste is essential for devising effective strategies for waste reduction. </a:t>
            </a:r>
            <a:endParaRPr sz="1170">
              <a:latin typeface="Arial"/>
              <a:ea typeface="Arial"/>
              <a:cs typeface="Arial"/>
              <a:sym typeface="Arial"/>
            </a:endParaRPr>
          </a:p>
          <a:p>
            <a:pPr indent="-316865" lvl="0" marL="457200" rtl="0" algn="l">
              <a:spcBef>
                <a:spcPts val="0"/>
              </a:spcBef>
              <a:spcAft>
                <a:spcPts val="0"/>
              </a:spcAft>
              <a:buClr>
                <a:schemeClr val="dk2"/>
              </a:buClr>
              <a:buSzPts val="1390"/>
              <a:buFont typeface="Arial"/>
              <a:buChar char="●"/>
            </a:pPr>
            <a:r>
              <a:rPr b="1" lang="en" sz="1390">
                <a:latin typeface="Arial"/>
                <a:ea typeface="Arial"/>
                <a:cs typeface="Arial"/>
                <a:sym typeface="Arial"/>
              </a:rPr>
              <a:t>Contextual Factors</a:t>
            </a:r>
            <a:endParaRPr b="1" sz="1390">
              <a:latin typeface="Arial"/>
              <a:ea typeface="Arial"/>
              <a:cs typeface="Arial"/>
              <a:sym typeface="Arial"/>
            </a:endParaRPr>
          </a:p>
          <a:p>
            <a:pPr indent="-302894" lvl="1" marL="914400" rtl="0" algn="l">
              <a:spcBef>
                <a:spcPts val="0"/>
              </a:spcBef>
              <a:spcAft>
                <a:spcPts val="0"/>
              </a:spcAft>
              <a:buClr>
                <a:schemeClr val="dk2"/>
              </a:buClr>
              <a:buSzPts val="1170"/>
              <a:buFont typeface="Arial"/>
              <a:buChar char="○"/>
            </a:pPr>
            <a:r>
              <a:rPr lang="en" sz="1170">
                <a:latin typeface="Arial"/>
                <a:ea typeface="Arial"/>
                <a:cs typeface="Arial"/>
                <a:sym typeface="Arial"/>
              </a:rPr>
              <a:t>These include household size, urban versus rural location, cultural habits, dietary preferences, government assistance</a:t>
            </a:r>
            <a:endParaRPr sz="1170">
              <a:latin typeface="Arial"/>
              <a:ea typeface="Arial"/>
              <a:cs typeface="Arial"/>
              <a:sym typeface="Arial"/>
            </a:endParaRPr>
          </a:p>
          <a:p>
            <a:pPr indent="-302894" lvl="1" marL="914400" rtl="0" algn="l">
              <a:spcBef>
                <a:spcPts val="0"/>
              </a:spcBef>
              <a:spcAft>
                <a:spcPts val="0"/>
              </a:spcAft>
              <a:buClr>
                <a:schemeClr val="dk2"/>
              </a:buClr>
              <a:buSzPts val="1170"/>
              <a:buFont typeface="Arial"/>
              <a:buChar char="○"/>
            </a:pPr>
            <a:r>
              <a:rPr lang="en" sz="1170">
                <a:latin typeface="Arial"/>
                <a:ea typeface="Arial"/>
                <a:cs typeface="Arial"/>
                <a:sym typeface="Arial"/>
              </a:rPr>
              <a:t>we are finding that contextual factors can significantly influence the levels and types of food waste. </a:t>
            </a:r>
            <a:endParaRPr sz="1170">
              <a:latin typeface="Arial"/>
              <a:ea typeface="Arial"/>
              <a:cs typeface="Arial"/>
              <a:sym typeface="Arial"/>
            </a:endParaRPr>
          </a:p>
          <a:p>
            <a:pPr indent="0" lvl="0" marL="0" rtl="0" algn="l">
              <a:spcBef>
                <a:spcPts val="0"/>
              </a:spcBef>
              <a:spcAft>
                <a:spcPts val="0"/>
              </a:spcAft>
              <a:buNone/>
            </a:pPr>
            <a:r>
              <a:t/>
            </a:r>
            <a:endParaRPr b="1" sz="1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chemeClr val="dk1"/>
              </a:solidFill>
              <a:highlight>
                <a:srgbClr val="FFFFFF"/>
              </a:highlight>
              <a:latin typeface="Arial"/>
              <a:ea typeface="Arial"/>
              <a:cs typeface="Arial"/>
              <a:sym typeface="Arial"/>
            </a:endParaRPr>
          </a:p>
          <a:p>
            <a:pPr indent="0" lvl="0" marL="0" rtl="0" algn="l">
              <a:lnSpc>
                <a:spcPct val="85000"/>
              </a:lnSpc>
              <a:spcBef>
                <a:spcPts val="0"/>
              </a:spcBef>
              <a:spcAft>
                <a:spcPts val="0"/>
              </a:spcAft>
              <a:buNone/>
            </a:pPr>
            <a:r>
              <a:t/>
            </a:r>
            <a:endParaRPr sz="1400">
              <a:solidFill>
                <a:schemeClr val="dk1"/>
              </a:solidFill>
              <a:latin typeface="Arial"/>
              <a:ea typeface="Arial"/>
              <a:cs typeface="Arial"/>
              <a:sym typeface="Arial"/>
            </a:endParaRPr>
          </a:p>
          <a:p>
            <a:pPr indent="0" lvl="0" marL="0" rtl="0" algn="l">
              <a:lnSpc>
                <a:spcPct val="105000"/>
              </a:lnSpc>
              <a:spcBef>
                <a:spcPts val="0"/>
              </a:spcBef>
              <a:spcAft>
                <a:spcPts val="1200"/>
              </a:spcAft>
              <a:buNone/>
            </a:pPr>
            <a:r>
              <a:t/>
            </a:r>
            <a:endParaRPr b="1" sz="1200">
              <a:solidFill>
                <a:schemeClr val="dk1"/>
              </a:solidFill>
              <a:latin typeface="Arial"/>
              <a:ea typeface="Arial"/>
              <a:cs typeface="Arial"/>
              <a:sym typeface="Arial"/>
            </a:endParaRPr>
          </a:p>
        </p:txBody>
      </p:sp>
      <p:sp>
        <p:nvSpPr>
          <p:cNvPr id="1276" name="Google Shape;1276;p126"/>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Ag/Lit Team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27"/>
          <p:cNvSpPr txBox="1"/>
          <p:nvPr>
            <p:ph idx="1" type="body"/>
          </p:nvPr>
        </p:nvSpPr>
        <p:spPr>
          <a:xfrm>
            <a:off x="420425" y="1232250"/>
            <a:ext cx="7250700" cy="37146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sz="1290">
                <a:latin typeface="Arial"/>
                <a:ea typeface="Arial"/>
                <a:cs typeface="Arial"/>
                <a:sym typeface="Arial"/>
              </a:rPr>
              <a:t>Literature findings: </a:t>
            </a:r>
            <a:endParaRPr sz="1290">
              <a:latin typeface="Arial"/>
              <a:ea typeface="Arial"/>
              <a:cs typeface="Arial"/>
              <a:sym typeface="Arial"/>
            </a:endParaRPr>
          </a:p>
          <a:p>
            <a:pPr indent="-310515" lvl="0" marL="457200" rtl="0" algn="l">
              <a:spcBef>
                <a:spcPts val="0"/>
              </a:spcBef>
              <a:spcAft>
                <a:spcPts val="0"/>
              </a:spcAft>
              <a:buClr>
                <a:schemeClr val="dk2"/>
              </a:buClr>
              <a:buSzPts val="1290"/>
              <a:buFont typeface="Arial"/>
              <a:buChar char="●"/>
            </a:pPr>
            <a:r>
              <a:rPr lang="en" sz="1290">
                <a:latin typeface="Arial"/>
                <a:ea typeface="Arial"/>
                <a:cs typeface="Arial"/>
                <a:sym typeface="Arial"/>
              </a:rPr>
              <a:t>Religious aspects -  restrictive religious norms lead to greater food waste vs supportive religious norms lead to reduced food waste </a:t>
            </a:r>
            <a:endParaRPr sz="1290">
              <a:latin typeface="Arial"/>
              <a:ea typeface="Arial"/>
              <a:cs typeface="Arial"/>
              <a:sym typeface="Arial"/>
            </a:endParaRPr>
          </a:p>
          <a:p>
            <a:pPr indent="-310515" lvl="0" marL="457200" rtl="0" algn="l">
              <a:spcBef>
                <a:spcPts val="0"/>
              </a:spcBef>
              <a:spcAft>
                <a:spcPts val="0"/>
              </a:spcAft>
              <a:buClr>
                <a:schemeClr val="dk2"/>
              </a:buClr>
              <a:buSzPts val="1290"/>
              <a:buFont typeface="Arial"/>
              <a:buChar char="●"/>
            </a:pPr>
            <a:r>
              <a:rPr lang="en" sz="1290">
                <a:latin typeface="Arial"/>
                <a:ea typeface="Arial"/>
                <a:cs typeface="Arial"/>
                <a:sym typeface="Arial"/>
              </a:rPr>
              <a:t>Shopping habits - Buying food items repetitively that are not typically consumed by a particular household which leads to greater food waste </a:t>
            </a:r>
            <a:endParaRPr sz="1290">
              <a:latin typeface="Arial"/>
              <a:ea typeface="Arial"/>
              <a:cs typeface="Arial"/>
              <a:sym typeface="Arial"/>
            </a:endParaRPr>
          </a:p>
          <a:p>
            <a:pPr indent="-310515" lvl="0" marL="457200" rtl="0" algn="l">
              <a:spcBef>
                <a:spcPts val="0"/>
              </a:spcBef>
              <a:spcAft>
                <a:spcPts val="0"/>
              </a:spcAft>
              <a:buClr>
                <a:schemeClr val="dk2"/>
              </a:buClr>
              <a:buSzPts val="1290"/>
              <a:buFont typeface="Arial"/>
              <a:buChar char="●"/>
            </a:pPr>
            <a:r>
              <a:rPr lang="en" sz="1290">
                <a:latin typeface="Arial"/>
                <a:ea typeface="Arial"/>
                <a:cs typeface="Arial"/>
                <a:sym typeface="Arial"/>
              </a:rPr>
              <a:t>Diet and fitness - healthier diets and fitness leads to more food waste </a:t>
            </a:r>
            <a:endParaRPr sz="1290">
              <a:latin typeface="Arial"/>
              <a:ea typeface="Arial"/>
              <a:cs typeface="Arial"/>
              <a:sym typeface="Arial"/>
            </a:endParaRPr>
          </a:p>
          <a:p>
            <a:pPr indent="-310515" lvl="0" marL="457200" rtl="0" algn="l">
              <a:spcBef>
                <a:spcPts val="0"/>
              </a:spcBef>
              <a:spcAft>
                <a:spcPts val="0"/>
              </a:spcAft>
              <a:buClr>
                <a:schemeClr val="dk2"/>
              </a:buClr>
              <a:buSzPts val="1290"/>
              <a:buFont typeface="Arial"/>
              <a:buChar char="●"/>
            </a:pPr>
            <a:r>
              <a:rPr lang="en" sz="1290">
                <a:latin typeface="Arial"/>
                <a:ea typeface="Arial"/>
                <a:cs typeface="Arial"/>
                <a:sym typeface="Arial"/>
              </a:rPr>
              <a:t>Ignoring expiration dates - the difference between ‘best before’ vs ‘expiration date’</a:t>
            </a:r>
            <a:endParaRPr sz="1290">
              <a:latin typeface="Arial"/>
              <a:ea typeface="Arial"/>
              <a:cs typeface="Arial"/>
              <a:sym typeface="Arial"/>
            </a:endParaRPr>
          </a:p>
          <a:p>
            <a:pPr indent="-310515" lvl="0" marL="457200" rtl="0" algn="l">
              <a:spcBef>
                <a:spcPts val="0"/>
              </a:spcBef>
              <a:spcAft>
                <a:spcPts val="0"/>
              </a:spcAft>
              <a:buClr>
                <a:schemeClr val="dk2"/>
              </a:buClr>
              <a:buSzPts val="1290"/>
              <a:buFont typeface="Arial"/>
              <a:buChar char="●"/>
            </a:pPr>
            <a:r>
              <a:rPr lang="en" sz="1290">
                <a:latin typeface="Arial"/>
                <a:ea typeface="Arial"/>
                <a:cs typeface="Arial"/>
                <a:sym typeface="Arial"/>
              </a:rPr>
              <a:t>Income brackets - low income families produce less food waste </a:t>
            </a:r>
            <a:endParaRPr sz="1290">
              <a:latin typeface="Arial"/>
              <a:ea typeface="Arial"/>
              <a:cs typeface="Arial"/>
              <a:sym typeface="Arial"/>
            </a:endParaRPr>
          </a:p>
          <a:p>
            <a:pPr indent="0" lvl="0" marL="0" rtl="0" algn="l">
              <a:spcBef>
                <a:spcPts val="0"/>
              </a:spcBef>
              <a:spcAft>
                <a:spcPts val="0"/>
              </a:spcAft>
              <a:buNone/>
            </a:pPr>
            <a:r>
              <a:t/>
            </a:r>
            <a:endParaRPr sz="1290">
              <a:latin typeface="Arial"/>
              <a:ea typeface="Arial"/>
              <a:cs typeface="Arial"/>
              <a:sym typeface="Arial"/>
            </a:endParaRPr>
          </a:p>
          <a:p>
            <a:pPr indent="0" lvl="0" marL="0" rtl="0" algn="l">
              <a:spcBef>
                <a:spcPts val="0"/>
              </a:spcBef>
              <a:spcAft>
                <a:spcPts val="0"/>
              </a:spcAft>
              <a:buNone/>
            </a:pPr>
            <a:r>
              <a:rPr lang="en" sz="1290">
                <a:latin typeface="Arial"/>
                <a:ea typeface="Arial"/>
                <a:cs typeface="Arial"/>
                <a:sym typeface="Arial"/>
              </a:rPr>
              <a:t>Next Steps: </a:t>
            </a:r>
            <a:endParaRPr sz="1290">
              <a:latin typeface="Arial"/>
              <a:ea typeface="Arial"/>
              <a:cs typeface="Arial"/>
              <a:sym typeface="Arial"/>
            </a:endParaRPr>
          </a:p>
          <a:p>
            <a:pPr indent="-310515" lvl="0" marL="457200" rtl="0" algn="l">
              <a:spcBef>
                <a:spcPts val="0"/>
              </a:spcBef>
              <a:spcAft>
                <a:spcPts val="0"/>
              </a:spcAft>
              <a:buClr>
                <a:schemeClr val="dk2"/>
              </a:buClr>
              <a:buSzPts val="1290"/>
              <a:buFont typeface="Arial"/>
              <a:buChar char="●"/>
            </a:pPr>
            <a:r>
              <a:rPr lang="en" sz="1290">
                <a:latin typeface="Arial"/>
                <a:ea typeface="Arial"/>
                <a:cs typeface="Arial"/>
                <a:sym typeface="Arial"/>
              </a:rPr>
              <a:t>While broadening our search, we are still analyzing data on the measurement of FLW </a:t>
            </a:r>
            <a:endParaRPr sz="1290">
              <a:latin typeface="Arial"/>
              <a:ea typeface="Arial"/>
              <a:cs typeface="Arial"/>
              <a:sym typeface="Arial"/>
            </a:endParaRPr>
          </a:p>
          <a:p>
            <a:pPr indent="-310515" lvl="0" marL="457200" rtl="0" algn="l">
              <a:spcBef>
                <a:spcPts val="0"/>
              </a:spcBef>
              <a:spcAft>
                <a:spcPts val="0"/>
              </a:spcAft>
              <a:buClr>
                <a:schemeClr val="dk2"/>
              </a:buClr>
              <a:buSzPts val="1290"/>
              <a:buFont typeface="Arial"/>
              <a:buChar char="●"/>
            </a:pPr>
            <a:r>
              <a:rPr lang="en" sz="1290">
                <a:latin typeface="Arial"/>
                <a:ea typeface="Arial"/>
                <a:cs typeface="Arial"/>
                <a:sym typeface="Arial"/>
              </a:rPr>
              <a:t>Continued reporting on consumer behaviors to inform smart composting bin's design, implementation, assessment, and education.</a:t>
            </a:r>
            <a:endParaRPr sz="1690">
              <a:latin typeface="Arial"/>
              <a:ea typeface="Arial"/>
              <a:cs typeface="Arial"/>
              <a:sym typeface="Arial"/>
            </a:endParaRPr>
          </a:p>
          <a:p>
            <a:pPr indent="0" lvl="0" marL="0" rtl="0" algn="l">
              <a:spcBef>
                <a:spcPts val="0"/>
              </a:spcBef>
              <a:spcAft>
                <a:spcPts val="0"/>
              </a:spcAft>
              <a:buNone/>
            </a:pPr>
            <a:r>
              <a:t/>
            </a:r>
            <a:endParaRPr b="1" sz="1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chemeClr val="dk1"/>
              </a:solidFill>
              <a:highlight>
                <a:srgbClr val="FFFFFF"/>
              </a:highlight>
              <a:latin typeface="Arial"/>
              <a:ea typeface="Arial"/>
              <a:cs typeface="Arial"/>
              <a:sym typeface="Arial"/>
            </a:endParaRPr>
          </a:p>
          <a:p>
            <a:pPr indent="0" lvl="0" marL="0" rtl="0" algn="l">
              <a:lnSpc>
                <a:spcPct val="85000"/>
              </a:lnSpc>
              <a:spcBef>
                <a:spcPts val="0"/>
              </a:spcBef>
              <a:spcAft>
                <a:spcPts val="0"/>
              </a:spcAft>
              <a:buNone/>
            </a:pPr>
            <a:r>
              <a:t/>
            </a:r>
            <a:endParaRPr sz="1400">
              <a:solidFill>
                <a:schemeClr val="dk1"/>
              </a:solidFill>
              <a:latin typeface="Arial"/>
              <a:ea typeface="Arial"/>
              <a:cs typeface="Arial"/>
              <a:sym typeface="Arial"/>
            </a:endParaRPr>
          </a:p>
          <a:p>
            <a:pPr indent="0" lvl="0" marL="0" rtl="0" algn="l">
              <a:lnSpc>
                <a:spcPct val="105000"/>
              </a:lnSpc>
              <a:spcBef>
                <a:spcPts val="0"/>
              </a:spcBef>
              <a:spcAft>
                <a:spcPts val="1200"/>
              </a:spcAft>
              <a:buNone/>
            </a:pPr>
            <a:r>
              <a:t/>
            </a:r>
            <a:endParaRPr b="1" sz="1200">
              <a:solidFill>
                <a:schemeClr val="dk1"/>
              </a:solidFill>
              <a:latin typeface="Arial"/>
              <a:ea typeface="Arial"/>
              <a:cs typeface="Arial"/>
              <a:sym typeface="Arial"/>
            </a:endParaRPr>
          </a:p>
        </p:txBody>
      </p:sp>
      <p:sp>
        <p:nvSpPr>
          <p:cNvPr id="1282" name="Google Shape;1282;p127"/>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Ag/Lit Team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28"/>
          <p:cNvSpPr txBox="1"/>
          <p:nvPr>
            <p:ph idx="1" type="subTitle"/>
          </p:nvPr>
        </p:nvSpPr>
        <p:spPr>
          <a:xfrm>
            <a:off x="914394" y="1143000"/>
            <a:ext cx="7315200" cy="914400"/>
          </a:xfrm>
          <a:prstGeom prst="rect">
            <a:avLst/>
          </a:prstGeom>
        </p:spPr>
        <p:txBody>
          <a:bodyPr anchorCtr="0" anchor="t" bIns="274300" lIns="91425" spcFirstLastPara="1" rIns="91425" wrap="square" tIns="91425">
            <a:normAutofit/>
          </a:bodyPr>
          <a:lstStyle/>
          <a:p>
            <a:pPr indent="0" lvl="0" marL="0" rtl="0" algn="ctr">
              <a:spcBef>
                <a:spcPts val="0"/>
              </a:spcBef>
              <a:spcAft>
                <a:spcPts val="1200"/>
              </a:spcAft>
              <a:buNone/>
            </a:pPr>
            <a:r>
              <a:rPr lang="en"/>
              <a:t>Summer Meeting 5</a:t>
            </a:r>
            <a:endParaRPr/>
          </a:p>
        </p:txBody>
      </p:sp>
      <p:sp>
        <p:nvSpPr>
          <p:cNvPr id="1288" name="Google Shape;1288;p128"/>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July 26, 2023</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29"/>
          <p:cNvSpPr txBox="1"/>
          <p:nvPr>
            <p:ph idx="1" type="body"/>
          </p:nvPr>
        </p:nvSpPr>
        <p:spPr>
          <a:xfrm>
            <a:off x="317175" y="1371451"/>
            <a:ext cx="4261200" cy="3771900"/>
          </a:xfrm>
          <a:prstGeom prst="rect">
            <a:avLst/>
          </a:prstGeom>
        </p:spPr>
        <p:txBody>
          <a:bodyPr anchorCtr="0" anchor="t" bIns="91425" lIns="0" spcFirstLastPara="1" rIns="91425" wrap="square" tIns="91425">
            <a:normAutofit fontScale="77500" lnSpcReduction="20000"/>
          </a:bodyPr>
          <a:lstStyle/>
          <a:p>
            <a:pPr indent="-317182" lvl="0" marL="457200" rtl="0" algn="l">
              <a:spcBef>
                <a:spcPts val="0"/>
              </a:spcBef>
              <a:spcAft>
                <a:spcPts val="0"/>
              </a:spcAft>
              <a:buSzPct val="100000"/>
              <a:buChar char="○"/>
            </a:pPr>
            <a:r>
              <a:rPr lang="en"/>
              <a:t>While looking for food waste data sets, I came across different Food Waste Management tools. All of them are most likely commercial, proprietary tools, so expecting data from them might not be worth it. But, if you haven’t looked at them already, it’s interesting to see most of these tools having similar goals as well approaches.</a:t>
            </a:r>
            <a:endParaRPr/>
          </a:p>
          <a:p>
            <a:pPr indent="-297497" lvl="1" marL="914400" rtl="0" algn="l">
              <a:spcBef>
                <a:spcPts val="0"/>
              </a:spcBef>
              <a:spcAft>
                <a:spcPts val="0"/>
              </a:spcAft>
              <a:buSzPct val="100000"/>
              <a:buChar char="♮"/>
            </a:pPr>
            <a:r>
              <a:rPr lang="en" u="sng">
                <a:solidFill>
                  <a:schemeClr val="accent1"/>
                </a:solidFill>
                <a:hlinkClick r:id="rId3">
                  <a:extLst>
                    <a:ext uri="{A12FA001-AC4F-418D-AE19-62706E023703}">
                      <ahyp:hlinkClr val="tx"/>
                    </a:ext>
                  </a:extLst>
                </a:hlinkClick>
              </a:rPr>
              <a:t>Winnow Solutions</a:t>
            </a:r>
            <a:r>
              <a:rPr lang="en"/>
              <a:t> : Seems like a popular tool as I have seen many articles write about it. Found </a:t>
            </a:r>
            <a:r>
              <a:rPr lang="en" u="sng">
                <a:solidFill>
                  <a:schemeClr val="accent1"/>
                </a:solidFill>
                <a:hlinkClick r:id="rId4">
                  <a:extLst>
                    <a:ext uri="{A12FA001-AC4F-418D-AE19-62706E023703}">
                      <ahyp:hlinkClr val="tx"/>
                    </a:ext>
                  </a:extLst>
                </a:hlinkClick>
              </a:rPr>
              <a:t>here</a:t>
            </a:r>
            <a:r>
              <a:rPr lang="en"/>
              <a:t>, </a:t>
            </a:r>
            <a:r>
              <a:rPr lang="en" u="sng">
                <a:solidFill>
                  <a:schemeClr val="accent1"/>
                </a:solidFill>
                <a:hlinkClick r:id="rId5">
                  <a:extLst>
                    <a:ext uri="{A12FA001-AC4F-418D-AE19-62706E023703}">
                      <ahyp:hlinkClr val="tx"/>
                    </a:ext>
                  </a:extLst>
                </a:hlinkClick>
              </a:rPr>
              <a:t>also in FoxNews</a:t>
            </a:r>
            <a:endParaRPr/>
          </a:p>
          <a:p>
            <a:pPr indent="-297497" lvl="1" marL="914400" rtl="0" algn="l">
              <a:spcBef>
                <a:spcPts val="0"/>
              </a:spcBef>
              <a:spcAft>
                <a:spcPts val="0"/>
              </a:spcAft>
              <a:buSzPct val="100000"/>
              <a:buChar char="♮"/>
            </a:pPr>
            <a:r>
              <a:rPr lang="en" u="sng">
                <a:solidFill>
                  <a:schemeClr val="accent1"/>
                </a:solidFill>
                <a:hlinkClick r:id="rId6">
                  <a:extLst>
                    <a:ext uri="{A12FA001-AC4F-418D-AE19-62706E023703}">
                      <ahyp:hlinkClr val="tx"/>
                    </a:ext>
                  </a:extLst>
                </a:hlinkClick>
              </a:rPr>
              <a:t>FloWaste</a:t>
            </a:r>
            <a:r>
              <a:rPr lang="en"/>
              <a:t> : Discovered from this </a:t>
            </a:r>
            <a:r>
              <a:rPr lang="en" u="sng">
                <a:solidFill>
                  <a:schemeClr val="accent1"/>
                </a:solidFill>
                <a:hlinkClick r:id="rId7">
                  <a:extLst>
                    <a:ext uri="{A12FA001-AC4F-418D-AE19-62706E023703}">
                      <ahyp:hlinkClr val="tx"/>
                    </a:ext>
                  </a:extLst>
                </a:hlinkClick>
              </a:rPr>
              <a:t>article</a:t>
            </a:r>
            <a:r>
              <a:rPr lang="en"/>
              <a:t>, they’ve now changed to FloVision</a:t>
            </a:r>
            <a:endParaRPr/>
          </a:p>
          <a:p>
            <a:pPr indent="-297497" lvl="1" marL="914400" rtl="0" algn="l">
              <a:spcBef>
                <a:spcPts val="0"/>
              </a:spcBef>
              <a:spcAft>
                <a:spcPts val="0"/>
              </a:spcAft>
              <a:buSzPct val="100000"/>
              <a:buChar char="♮"/>
            </a:pPr>
            <a:r>
              <a:rPr lang="en" u="sng">
                <a:solidFill>
                  <a:schemeClr val="accent1"/>
                </a:solidFill>
                <a:hlinkClick r:id="rId8">
                  <a:extLst>
                    <a:ext uri="{A12FA001-AC4F-418D-AE19-62706E023703}">
                      <ahyp:hlinkClr val="tx"/>
                    </a:ext>
                  </a:extLst>
                </a:hlinkClick>
              </a:rPr>
              <a:t>Phood Solutions</a:t>
            </a:r>
            <a:r>
              <a:rPr lang="en"/>
              <a:t> : Looks sophisticated with touch screen system, read first </a:t>
            </a:r>
            <a:r>
              <a:rPr lang="en" u="sng">
                <a:solidFill>
                  <a:schemeClr val="accent1"/>
                </a:solidFill>
                <a:hlinkClick r:id="rId9">
                  <a:extLst>
                    <a:ext uri="{A12FA001-AC4F-418D-AE19-62706E023703}">
                      <ahyp:hlinkClr val="tx"/>
                    </a:ext>
                  </a:extLst>
                </a:hlinkClick>
              </a:rPr>
              <a:t>here</a:t>
            </a:r>
            <a:endParaRPr/>
          </a:p>
          <a:p>
            <a:pPr indent="-297497" lvl="1" marL="914400" rtl="0" algn="l">
              <a:spcBef>
                <a:spcPts val="0"/>
              </a:spcBef>
              <a:spcAft>
                <a:spcPts val="0"/>
              </a:spcAft>
              <a:buSzPct val="100000"/>
              <a:buChar char="♮"/>
            </a:pPr>
            <a:r>
              <a:rPr lang="en"/>
              <a:t>Lufthansa also working on their own proprietary system, </a:t>
            </a:r>
            <a:r>
              <a:rPr lang="en" u="sng">
                <a:solidFill>
                  <a:schemeClr val="accent1"/>
                </a:solidFill>
                <a:hlinkClick r:id="rId10">
                  <a:extLst>
                    <a:ext uri="{A12FA001-AC4F-418D-AE19-62706E023703}">
                      <ahyp:hlinkClr val="tx"/>
                    </a:ext>
                  </a:extLst>
                </a:hlinkClick>
              </a:rPr>
              <a:t>here</a:t>
            </a:r>
            <a:endParaRPr/>
          </a:p>
          <a:p>
            <a:pPr indent="-297497" lvl="1" marL="914400" rtl="0" algn="l">
              <a:spcBef>
                <a:spcPts val="0"/>
              </a:spcBef>
              <a:spcAft>
                <a:spcPts val="0"/>
              </a:spcAft>
              <a:buSzPct val="100000"/>
              <a:buChar char="♮"/>
            </a:pPr>
            <a:r>
              <a:rPr lang="en" u="sng">
                <a:solidFill>
                  <a:schemeClr val="accent1"/>
                </a:solidFill>
                <a:hlinkClick r:id="rId11">
                  <a:extLst>
                    <a:ext uri="{A12FA001-AC4F-418D-AE19-62706E023703}">
                      <ahyp:hlinkClr val="tx"/>
                    </a:ext>
                  </a:extLst>
                </a:hlinkClick>
              </a:rPr>
              <a:t>Orbisk</a:t>
            </a:r>
            <a:r>
              <a:rPr lang="en"/>
              <a:t> : The short demo video looks cool, </a:t>
            </a:r>
            <a:r>
              <a:rPr lang="en" u="sng">
                <a:solidFill>
                  <a:schemeClr val="accent1"/>
                </a:solidFill>
                <a:hlinkClick r:id="rId12">
                  <a:extLst>
                    <a:ext uri="{A12FA001-AC4F-418D-AE19-62706E023703}">
                      <ahyp:hlinkClr val="tx"/>
                    </a:ext>
                  </a:extLst>
                </a:hlinkClick>
              </a:rPr>
              <a:t>read here</a:t>
            </a:r>
            <a:endParaRPr/>
          </a:p>
          <a:p>
            <a:pPr indent="-297497" lvl="1" marL="914400" rtl="0" algn="l">
              <a:spcBef>
                <a:spcPts val="0"/>
              </a:spcBef>
              <a:spcAft>
                <a:spcPts val="0"/>
              </a:spcAft>
              <a:buSzPct val="100000"/>
              <a:buChar char="♮"/>
            </a:pPr>
            <a:r>
              <a:rPr lang="en" u="sng">
                <a:solidFill>
                  <a:schemeClr val="accent1"/>
                </a:solidFill>
                <a:hlinkClick r:id="rId13">
                  <a:extLst>
                    <a:ext uri="{A12FA001-AC4F-418D-AE19-62706E023703}">
                      <ahyp:hlinkClr val="tx"/>
                    </a:ext>
                  </a:extLst>
                </a:hlinkClick>
              </a:rPr>
              <a:t>Nuvilab</a:t>
            </a:r>
            <a:r>
              <a:rPr lang="en"/>
              <a:t>  : Real time scanning of commingled food and detecting individual food items on the plate along with the calorie and weight estimation data. </a:t>
            </a:r>
            <a:r>
              <a:rPr lang="en" u="sng">
                <a:solidFill>
                  <a:schemeClr val="accent1"/>
                </a:solidFill>
                <a:hlinkClick r:id="rId14">
                  <a:extLst>
                    <a:ext uri="{A12FA001-AC4F-418D-AE19-62706E023703}">
                      <ahyp:hlinkClr val="tx"/>
                    </a:ext>
                  </a:extLst>
                </a:hlinkClick>
              </a:rPr>
              <a:t>Read here</a:t>
            </a:r>
            <a:endParaRPr/>
          </a:p>
        </p:txBody>
      </p:sp>
      <p:sp>
        <p:nvSpPr>
          <p:cNvPr id="1294" name="Google Shape;1294;p129"/>
          <p:cNvSpPr txBox="1"/>
          <p:nvPr>
            <p:ph idx="2" type="body"/>
          </p:nvPr>
        </p:nvSpPr>
        <p:spPr>
          <a:xfrm>
            <a:off x="4565625" y="1371456"/>
            <a:ext cx="4261200" cy="3771900"/>
          </a:xfrm>
          <a:prstGeom prst="rect">
            <a:avLst/>
          </a:prstGeom>
        </p:spPr>
        <p:txBody>
          <a:bodyPr anchorCtr="0" anchor="t" bIns="91425" lIns="0"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457200" lvl="0" marL="914400" rtl="0" algn="l">
              <a:spcBef>
                <a:spcPts val="1200"/>
              </a:spcBef>
              <a:spcAft>
                <a:spcPts val="1200"/>
              </a:spcAft>
              <a:buNone/>
            </a:pPr>
            <a:r>
              <a:rPr lang="en"/>
              <a:t>Orbisk</a:t>
            </a:r>
            <a:endParaRPr/>
          </a:p>
        </p:txBody>
      </p:sp>
      <p:sp>
        <p:nvSpPr>
          <p:cNvPr id="1295" name="Google Shape;1295;p129"/>
          <p:cNvSpPr txBox="1"/>
          <p:nvPr>
            <p:ph idx="3" type="body"/>
          </p:nvPr>
        </p:nvSpPr>
        <p:spPr>
          <a:xfrm>
            <a:off x="7012900" y="212400"/>
            <a:ext cx="1768800" cy="576000"/>
          </a:xfrm>
          <a:prstGeom prst="rect">
            <a:avLst/>
          </a:prstGeom>
        </p:spPr>
        <p:txBody>
          <a:bodyPr anchorCtr="0" anchor="t" bIns="91425" lIns="91425" spcFirstLastPara="1" rIns="91425" wrap="square" tIns="91425">
            <a:normAutofit fontScale="85000"/>
          </a:bodyPr>
          <a:lstStyle/>
          <a:p>
            <a:pPr indent="0" lvl="0" marL="0" rtl="0" algn="r">
              <a:spcBef>
                <a:spcPts val="0"/>
              </a:spcBef>
              <a:spcAft>
                <a:spcPts val="1200"/>
              </a:spcAft>
              <a:buNone/>
            </a:pPr>
            <a:r>
              <a:rPr lang="en"/>
              <a:t>Computer Vision</a:t>
            </a:r>
            <a:endParaRPr/>
          </a:p>
        </p:txBody>
      </p:sp>
      <p:pic>
        <p:nvPicPr>
          <p:cNvPr id="1296" name="Google Shape;1296;p129" title="orbisk.mp4">
            <a:hlinkClick r:id="rId15"/>
          </p:cNvPr>
          <p:cNvPicPr preferRelativeResize="0"/>
          <p:nvPr/>
        </p:nvPicPr>
        <p:blipFill>
          <a:blip r:embed="rId16">
            <a:alphaModFix/>
          </a:blip>
          <a:stretch>
            <a:fillRect/>
          </a:stretch>
        </p:blipFill>
        <p:spPr>
          <a:xfrm>
            <a:off x="4657125" y="999575"/>
            <a:ext cx="4441424" cy="3456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6"/>
                                        </p:tgtEl>
                                        <p:attrNameLst>
                                          <p:attrName>style.visibility</p:attrName>
                                        </p:attrNameLst>
                                      </p:cBhvr>
                                      <p:to>
                                        <p:strVal val="visible"/>
                                      </p:to>
                                    </p:set>
                                    <p:animEffect filter="fade" transition="in">
                                      <p:cBhvr>
                                        <p:cTn dur="1000"/>
                                        <p:tgtEl>
                                          <p:spTgt spid="1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E5F00"/>
      </a:accent1>
      <a:accent2>
        <a:srgbClr val="212121"/>
      </a:accent2>
      <a:accent3>
        <a:srgbClr val="073763"/>
      </a:accent3>
      <a:accent4>
        <a:srgbClr val="78909C"/>
      </a:accent4>
      <a:accent5>
        <a:srgbClr val="FFAB40"/>
      </a:accent5>
      <a:accent6>
        <a:srgbClr val="A64D79"/>
      </a:accent6>
      <a:hlink>
        <a:srgbClr val="FE5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